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9" r:id="rId5"/>
    <p:sldMasterId id="2147493471" r:id="rId6"/>
  </p:sldMasterIdLst>
  <p:notesMasterIdLst>
    <p:notesMasterId r:id="rId30"/>
  </p:notesMasterIdLst>
  <p:sldIdLst>
    <p:sldId id="330" r:id="rId7"/>
    <p:sldId id="294" r:id="rId8"/>
    <p:sldId id="295" r:id="rId9"/>
    <p:sldId id="386" r:id="rId10"/>
    <p:sldId id="383" r:id="rId11"/>
    <p:sldId id="368" r:id="rId12"/>
    <p:sldId id="384" r:id="rId13"/>
    <p:sldId id="371" r:id="rId14"/>
    <p:sldId id="369" r:id="rId15"/>
    <p:sldId id="380" r:id="rId16"/>
    <p:sldId id="385" r:id="rId17"/>
    <p:sldId id="367" r:id="rId18"/>
    <p:sldId id="376" r:id="rId19"/>
    <p:sldId id="375" r:id="rId20"/>
    <p:sldId id="374" r:id="rId21"/>
    <p:sldId id="379" r:id="rId22"/>
    <p:sldId id="377" r:id="rId23"/>
    <p:sldId id="378" r:id="rId24"/>
    <p:sldId id="364" r:id="rId25"/>
    <p:sldId id="365" r:id="rId26"/>
    <p:sldId id="271" r:id="rId27"/>
    <p:sldId id="381" r:id="rId28"/>
    <p:sldId id="382"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49D7"/>
    <a:srgbClr val="00823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728F7F-FD30-41FF-8524-08A604CAF849}" v="1" dt="2019-05-27T04:49:26.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49" autoAdjust="0"/>
    <p:restoredTop sz="93676" autoAdjust="0"/>
  </p:normalViewPr>
  <p:slideViewPr>
    <p:cSldViewPr snapToGrid="0" snapToObjects="1">
      <p:cViewPr varScale="1">
        <p:scale>
          <a:sx n="146" d="100"/>
          <a:sy n="146" d="100"/>
        </p:scale>
        <p:origin x="138" y="246"/>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Porter" userId="caba5659-7cb4-4b23-a231-f7cd919fdc6f" providerId="ADAL" clId="{74DE012E-A36F-44E5-96CF-61B86377AB88}"/>
    <pc:docChg chg="custSel modSld">
      <pc:chgData name="Anna Porter" userId="caba5659-7cb4-4b23-a231-f7cd919fdc6f" providerId="ADAL" clId="{74DE012E-A36F-44E5-96CF-61B86377AB88}" dt="2019-04-01T01:44:05.898" v="13"/>
      <pc:docMkLst>
        <pc:docMk/>
      </pc:docMkLst>
      <pc:sldChg chg="addSp delSp delAnim modAnim">
        <pc:chgData name="Anna Porter" userId="caba5659-7cb4-4b23-a231-f7cd919fdc6f" providerId="ADAL" clId="{74DE012E-A36F-44E5-96CF-61B86377AB88}" dt="2019-04-01T01:43:43.636" v="10"/>
        <pc:sldMkLst>
          <pc:docMk/>
          <pc:sldMk cId="1032506806" sldId="280"/>
        </pc:sldMkLst>
        <pc:spChg chg="del">
          <ac:chgData name="Anna Porter" userId="caba5659-7cb4-4b23-a231-f7cd919fdc6f" providerId="ADAL" clId="{74DE012E-A36F-44E5-96CF-61B86377AB88}" dt="2019-04-01T01:43:33.258" v="9" actId="478"/>
          <ac:spMkLst>
            <pc:docMk/>
            <pc:sldMk cId="1032506806" sldId="280"/>
            <ac:spMk id="2" creationId="{6D53445F-622D-4469-96CD-99B964F1C8A1}"/>
          </ac:spMkLst>
        </pc:spChg>
        <pc:spChg chg="add">
          <ac:chgData name="Anna Porter" userId="caba5659-7cb4-4b23-a231-f7cd919fdc6f" providerId="ADAL" clId="{74DE012E-A36F-44E5-96CF-61B86377AB88}" dt="2019-04-01T01:43:43.636" v="10"/>
          <ac:spMkLst>
            <pc:docMk/>
            <pc:sldMk cId="1032506806" sldId="280"/>
            <ac:spMk id="20" creationId="{7F63FA50-E31E-4520-9289-C74B35031E92}"/>
          </ac:spMkLst>
        </pc:spChg>
        <pc:picChg chg="del">
          <ac:chgData name="Anna Porter" userId="caba5659-7cb4-4b23-a231-f7cd919fdc6f" providerId="ADAL" clId="{74DE012E-A36F-44E5-96CF-61B86377AB88}" dt="2019-04-01T01:43:33.258" v="9" actId="478"/>
          <ac:picMkLst>
            <pc:docMk/>
            <pc:sldMk cId="1032506806" sldId="280"/>
            <ac:picMk id="3" creationId="{FC08521A-C71D-4676-BF9A-E5546AC0A56B}"/>
          </ac:picMkLst>
        </pc:picChg>
        <pc:picChg chg="del">
          <ac:chgData name="Anna Porter" userId="caba5659-7cb4-4b23-a231-f7cd919fdc6f" providerId="ADAL" clId="{74DE012E-A36F-44E5-96CF-61B86377AB88}" dt="2019-04-01T01:43:33.258" v="9" actId="478"/>
          <ac:picMkLst>
            <pc:docMk/>
            <pc:sldMk cId="1032506806" sldId="280"/>
            <ac:picMk id="4" creationId="{F73D364B-5CA9-457A-BCBF-44AFC5F898F2}"/>
          </ac:picMkLst>
        </pc:picChg>
        <pc:picChg chg="del">
          <ac:chgData name="Anna Porter" userId="caba5659-7cb4-4b23-a231-f7cd919fdc6f" providerId="ADAL" clId="{74DE012E-A36F-44E5-96CF-61B86377AB88}" dt="2019-04-01T01:43:33.258" v="9" actId="478"/>
          <ac:picMkLst>
            <pc:docMk/>
            <pc:sldMk cId="1032506806" sldId="280"/>
            <ac:picMk id="5" creationId="{BC85527E-1112-483E-BCC5-226F4AD7C0F2}"/>
          </ac:picMkLst>
        </pc:picChg>
        <pc:picChg chg="del">
          <ac:chgData name="Anna Porter" userId="caba5659-7cb4-4b23-a231-f7cd919fdc6f" providerId="ADAL" clId="{74DE012E-A36F-44E5-96CF-61B86377AB88}" dt="2019-04-01T01:43:33.258" v="9" actId="478"/>
          <ac:picMkLst>
            <pc:docMk/>
            <pc:sldMk cId="1032506806" sldId="280"/>
            <ac:picMk id="6" creationId="{C3305742-74DF-44DE-AD2F-5F7F33108BA5}"/>
          </ac:picMkLst>
        </pc:picChg>
        <pc:picChg chg="del">
          <ac:chgData name="Anna Porter" userId="caba5659-7cb4-4b23-a231-f7cd919fdc6f" providerId="ADAL" clId="{74DE012E-A36F-44E5-96CF-61B86377AB88}" dt="2019-04-01T01:43:33.258" v="9" actId="478"/>
          <ac:picMkLst>
            <pc:docMk/>
            <pc:sldMk cId="1032506806" sldId="280"/>
            <ac:picMk id="7" creationId="{95E10301-A630-45DA-B59A-AF33EB98F820}"/>
          </ac:picMkLst>
        </pc:picChg>
        <pc:picChg chg="del">
          <ac:chgData name="Anna Porter" userId="caba5659-7cb4-4b23-a231-f7cd919fdc6f" providerId="ADAL" clId="{74DE012E-A36F-44E5-96CF-61B86377AB88}" dt="2019-04-01T01:43:33.258" v="9" actId="478"/>
          <ac:picMkLst>
            <pc:docMk/>
            <pc:sldMk cId="1032506806" sldId="280"/>
            <ac:picMk id="8" creationId="{53E588A8-068B-4AA6-88AE-43F8EC7D6F35}"/>
          </ac:picMkLst>
        </pc:picChg>
        <pc:picChg chg="del">
          <ac:chgData name="Anna Porter" userId="caba5659-7cb4-4b23-a231-f7cd919fdc6f" providerId="ADAL" clId="{74DE012E-A36F-44E5-96CF-61B86377AB88}" dt="2019-04-01T01:43:33.258" v="9" actId="478"/>
          <ac:picMkLst>
            <pc:docMk/>
            <pc:sldMk cId="1032506806" sldId="280"/>
            <ac:picMk id="9" creationId="{D6CC8DF5-FDEB-4D7E-BCAE-51BAB0BD7096}"/>
          </ac:picMkLst>
        </pc:picChg>
        <pc:picChg chg="del">
          <ac:chgData name="Anna Porter" userId="caba5659-7cb4-4b23-a231-f7cd919fdc6f" providerId="ADAL" clId="{74DE012E-A36F-44E5-96CF-61B86377AB88}" dt="2019-04-01T01:43:33.258" v="9" actId="478"/>
          <ac:picMkLst>
            <pc:docMk/>
            <pc:sldMk cId="1032506806" sldId="280"/>
            <ac:picMk id="10" creationId="{FB944A66-A0F8-4EC6-8462-8FFFDE687D75}"/>
          </ac:picMkLst>
        </pc:picChg>
        <pc:picChg chg="del">
          <ac:chgData name="Anna Porter" userId="caba5659-7cb4-4b23-a231-f7cd919fdc6f" providerId="ADAL" clId="{74DE012E-A36F-44E5-96CF-61B86377AB88}" dt="2019-04-01T01:43:33.258" v="9" actId="478"/>
          <ac:picMkLst>
            <pc:docMk/>
            <pc:sldMk cId="1032506806" sldId="280"/>
            <ac:picMk id="11" creationId="{055FE193-FB20-4B0B-A0B5-7C772DB8949A}"/>
          </ac:picMkLst>
        </pc:picChg>
        <pc:picChg chg="del">
          <ac:chgData name="Anna Porter" userId="caba5659-7cb4-4b23-a231-f7cd919fdc6f" providerId="ADAL" clId="{74DE012E-A36F-44E5-96CF-61B86377AB88}" dt="2019-04-01T01:43:33.258" v="9" actId="478"/>
          <ac:picMkLst>
            <pc:docMk/>
            <pc:sldMk cId="1032506806" sldId="280"/>
            <ac:picMk id="12" creationId="{D5F27AB9-BBCF-4BF7-945D-3EB48E51F8DF}"/>
          </ac:picMkLst>
        </pc:picChg>
        <pc:picChg chg="del">
          <ac:chgData name="Anna Porter" userId="caba5659-7cb4-4b23-a231-f7cd919fdc6f" providerId="ADAL" clId="{74DE012E-A36F-44E5-96CF-61B86377AB88}" dt="2019-04-01T01:43:33.258" v="9" actId="478"/>
          <ac:picMkLst>
            <pc:docMk/>
            <pc:sldMk cId="1032506806" sldId="280"/>
            <ac:picMk id="13" creationId="{2C6059C9-85D3-4214-BFDF-83FBF5871AD3}"/>
          </ac:picMkLst>
        </pc:picChg>
        <pc:picChg chg="del">
          <ac:chgData name="Anna Porter" userId="caba5659-7cb4-4b23-a231-f7cd919fdc6f" providerId="ADAL" clId="{74DE012E-A36F-44E5-96CF-61B86377AB88}" dt="2019-04-01T01:43:33.258" v="9" actId="478"/>
          <ac:picMkLst>
            <pc:docMk/>
            <pc:sldMk cId="1032506806" sldId="280"/>
            <ac:picMk id="14" creationId="{4DEAA037-E36C-4F26-A096-AAA04F9AC91B}"/>
          </ac:picMkLst>
        </pc:picChg>
        <pc:picChg chg="del">
          <ac:chgData name="Anna Porter" userId="caba5659-7cb4-4b23-a231-f7cd919fdc6f" providerId="ADAL" clId="{74DE012E-A36F-44E5-96CF-61B86377AB88}" dt="2019-04-01T01:43:33.258" v="9" actId="478"/>
          <ac:picMkLst>
            <pc:docMk/>
            <pc:sldMk cId="1032506806" sldId="280"/>
            <ac:picMk id="15" creationId="{51517506-636B-41B1-B662-B1DFBCFA5B3C}"/>
          </ac:picMkLst>
        </pc:picChg>
        <pc:picChg chg="del">
          <ac:chgData name="Anna Porter" userId="caba5659-7cb4-4b23-a231-f7cd919fdc6f" providerId="ADAL" clId="{74DE012E-A36F-44E5-96CF-61B86377AB88}" dt="2019-04-01T01:43:33.258" v="9" actId="478"/>
          <ac:picMkLst>
            <pc:docMk/>
            <pc:sldMk cId="1032506806" sldId="280"/>
            <ac:picMk id="16" creationId="{C8DB31AC-904E-400E-A631-2ECED77C0E0B}"/>
          </ac:picMkLst>
        </pc:picChg>
        <pc:picChg chg="del">
          <ac:chgData name="Anna Porter" userId="caba5659-7cb4-4b23-a231-f7cd919fdc6f" providerId="ADAL" clId="{74DE012E-A36F-44E5-96CF-61B86377AB88}" dt="2019-04-01T01:43:33.258" v="9" actId="478"/>
          <ac:picMkLst>
            <pc:docMk/>
            <pc:sldMk cId="1032506806" sldId="280"/>
            <ac:picMk id="17" creationId="{4EFA25F2-5994-4CF7-99FF-42646ED933B3}"/>
          </ac:picMkLst>
        </pc:picChg>
        <pc:picChg chg="del">
          <ac:chgData name="Anna Porter" userId="caba5659-7cb4-4b23-a231-f7cd919fdc6f" providerId="ADAL" clId="{74DE012E-A36F-44E5-96CF-61B86377AB88}" dt="2019-04-01T01:43:33.258" v="9" actId="478"/>
          <ac:picMkLst>
            <pc:docMk/>
            <pc:sldMk cId="1032506806" sldId="280"/>
            <ac:picMk id="18" creationId="{B5460B77-F6F8-4ABE-A807-D94DDDF6004D}"/>
          </ac:picMkLst>
        </pc:picChg>
        <pc:picChg chg="del">
          <ac:chgData name="Anna Porter" userId="caba5659-7cb4-4b23-a231-f7cd919fdc6f" providerId="ADAL" clId="{74DE012E-A36F-44E5-96CF-61B86377AB88}" dt="2019-04-01T01:43:33.258" v="9" actId="478"/>
          <ac:picMkLst>
            <pc:docMk/>
            <pc:sldMk cId="1032506806" sldId="280"/>
            <ac:picMk id="19" creationId="{3FAB3E68-8F2E-4652-B5EC-511E2A2F1D49}"/>
          </ac:picMkLst>
        </pc:picChg>
        <pc:picChg chg="add">
          <ac:chgData name="Anna Porter" userId="caba5659-7cb4-4b23-a231-f7cd919fdc6f" providerId="ADAL" clId="{74DE012E-A36F-44E5-96CF-61B86377AB88}" dt="2019-04-01T01:43:43.636" v="10"/>
          <ac:picMkLst>
            <pc:docMk/>
            <pc:sldMk cId="1032506806" sldId="280"/>
            <ac:picMk id="21" creationId="{0B4B99BA-B625-4519-9D93-85F520F0D87B}"/>
          </ac:picMkLst>
        </pc:picChg>
        <pc:picChg chg="add">
          <ac:chgData name="Anna Porter" userId="caba5659-7cb4-4b23-a231-f7cd919fdc6f" providerId="ADAL" clId="{74DE012E-A36F-44E5-96CF-61B86377AB88}" dt="2019-04-01T01:43:43.636" v="10"/>
          <ac:picMkLst>
            <pc:docMk/>
            <pc:sldMk cId="1032506806" sldId="280"/>
            <ac:picMk id="22" creationId="{3C4AB3A8-5C0E-4156-B0AB-3D978070A4D6}"/>
          </ac:picMkLst>
        </pc:picChg>
        <pc:picChg chg="add">
          <ac:chgData name="Anna Porter" userId="caba5659-7cb4-4b23-a231-f7cd919fdc6f" providerId="ADAL" clId="{74DE012E-A36F-44E5-96CF-61B86377AB88}" dt="2019-04-01T01:43:43.636" v="10"/>
          <ac:picMkLst>
            <pc:docMk/>
            <pc:sldMk cId="1032506806" sldId="280"/>
            <ac:picMk id="23" creationId="{A5738C21-C333-4318-9151-114C01699DCF}"/>
          </ac:picMkLst>
        </pc:picChg>
        <pc:picChg chg="add">
          <ac:chgData name="Anna Porter" userId="caba5659-7cb4-4b23-a231-f7cd919fdc6f" providerId="ADAL" clId="{74DE012E-A36F-44E5-96CF-61B86377AB88}" dt="2019-04-01T01:43:43.636" v="10"/>
          <ac:picMkLst>
            <pc:docMk/>
            <pc:sldMk cId="1032506806" sldId="280"/>
            <ac:picMk id="24" creationId="{6DB7E126-262C-44AB-99C5-B763B790D8F6}"/>
          </ac:picMkLst>
        </pc:picChg>
        <pc:picChg chg="add">
          <ac:chgData name="Anna Porter" userId="caba5659-7cb4-4b23-a231-f7cd919fdc6f" providerId="ADAL" clId="{74DE012E-A36F-44E5-96CF-61B86377AB88}" dt="2019-04-01T01:43:43.636" v="10"/>
          <ac:picMkLst>
            <pc:docMk/>
            <pc:sldMk cId="1032506806" sldId="280"/>
            <ac:picMk id="25" creationId="{7604A6A2-B60B-46A6-BA8C-9BF2CFC5C516}"/>
          </ac:picMkLst>
        </pc:picChg>
        <pc:picChg chg="add">
          <ac:chgData name="Anna Porter" userId="caba5659-7cb4-4b23-a231-f7cd919fdc6f" providerId="ADAL" clId="{74DE012E-A36F-44E5-96CF-61B86377AB88}" dt="2019-04-01T01:43:43.636" v="10"/>
          <ac:picMkLst>
            <pc:docMk/>
            <pc:sldMk cId="1032506806" sldId="280"/>
            <ac:picMk id="26" creationId="{27BBA594-44C1-477A-8538-DF9C131A3F99}"/>
          </ac:picMkLst>
        </pc:picChg>
        <pc:picChg chg="add">
          <ac:chgData name="Anna Porter" userId="caba5659-7cb4-4b23-a231-f7cd919fdc6f" providerId="ADAL" clId="{74DE012E-A36F-44E5-96CF-61B86377AB88}" dt="2019-04-01T01:43:43.636" v="10"/>
          <ac:picMkLst>
            <pc:docMk/>
            <pc:sldMk cId="1032506806" sldId="280"/>
            <ac:picMk id="27" creationId="{367A5507-B0E6-46B9-B35B-69D8236BB599}"/>
          </ac:picMkLst>
        </pc:picChg>
        <pc:picChg chg="add">
          <ac:chgData name="Anna Porter" userId="caba5659-7cb4-4b23-a231-f7cd919fdc6f" providerId="ADAL" clId="{74DE012E-A36F-44E5-96CF-61B86377AB88}" dt="2019-04-01T01:43:43.636" v="10"/>
          <ac:picMkLst>
            <pc:docMk/>
            <pc:sldMk cId="1032506806" sldId="280"/>
            <ac:picMk id="28" creationId="{F447ABCB-A14D-49EF-9C99-47C3E899479D}"/>
          </ac:picMkLst>
        </pc:picChg>
        <pc:picChg chg="add">
          <ac:chgData name="Anna Porter" userId="caba5659-7cb4-4b23-a231-f7cd919fdc6f" providerId="ADAL" clId="{74DE012E-A36F-44E5-96CF-61B86377AB88}" dt="2019-04-01T01:43:43.636" v="10"/>
          <ac:picMkLst>
            <pc:docMk/>
            <pc:sldMk cId="1032506806" sldId="280"/>
            <ac:picMk id="29" creationId="{EAF6DAEB-815B-46F2-ABCD-0AF5A5D70F98}"/>
          </ac:picMkLst>
        </pc:picChg>
        <pc:picChg chg="add">
          <ac:chgData name="Anna Porter" userId="caba5659-7cb4-4b23-a231-f7cd919fdc6f" providerId="ADAL" clId="{74DE012E-A36F-44E5-96CF-61B86377AB88}" dt="2019-04-01T01:43:43.636" v="10"/>
          <ac:picMkLst>
            <pc:docMk/>
            <pc:sldMk cId="1032506806" sldId="280"/>
            <ac:picMk id="30" creationId="{FD4F2F33-B434-459C-9843-AF479E1BD191}"/>
          </ac:picMkLst>
        </pc:picChg>
        <pc:picChg chg="add">
          <ac:chgData name="Anna Porter" userId="caba5659-7cb4-4b23-a231-f7cd919fdc6f" providerId="ADAL" clId="{74DE012E-A36F-44E5-96CF-61B86377AB88}" dt="2019-04-01T01:43:43.636" v="10"/>
          <ac:picMkLst>
            <pc:docMk/>
            <pc:sldMk cId="1032506806" sldId="280"/>
            <ac:picMk id="31" creationId="{FA6720A5-ECA0-4159-AB28-07B4EE185381}"/>
          </ac:picMkLst>
        </pc:picChg>
        <pc:picChg chg="add">
          <ac:chgData name="Anna Porter" userId="caba5659-7cb4-4b23-a231-f7cd919fdc6f" providerId="ADAL" clId="{74DE012E-A36F-44E5-96CF-61B86377AB88}" dt="2019-04-01T01:43:43.636" v="10"/>
          <ac:picMkLst>
            <pc:docMk/>
            <pc:sldMk cId="1032506806" sldId="280"/>
            <ac:picMk id="32" creationId="{5EEBC904-651A-4CBB-8F81-3F908B427A0C}"/>
          </ac:picMkLst>
        </pc:picChg>
        <pc:picChg chg="add">
          <ac:chgData name="Anna Porter" userId="caba5659-7cb4-4b23-a231-f7cd919fdc6f" providerId="ADAL" clId="{74DE012E-A36F-44E5-96CF-61B86377AB88}" dt="2019-04-01T01:43:43.636" v="10"/>
          <ac:picMkLst>
            <pc:docMk/>
            <pc:sldMk cId="1032506806" sldId="280"/>
            <ac:picMk id="33" creationId="{0A5144AC-57BA-4E1E-A02C-7CD473BC47DD}"/>
          </ac:picMkLst>
        </pc:picChg>
        <pc:picChg chg="add">
          <ac:chgData name="Anna Porter" userId="caba5659-7cb4-4b23-a231-f7cd919fdc6f" providerId="ADAL" clId="{74DE012E-A36F-44E5-96CF-61B86377AB88}" dt="2019-04-01T01:43:43.636" v="10"/>
          <ac:picMkLst>
            <pc:docMk/>
            <pc:sldMk cId="1032506806" sldId="280"/>
            <ac:picMk id="34" creationId="{F75E0830-A53E-407B-9AC1-95504B90BD5F}"/>
          </ac:picMkLst>
        </pc:picChg>
        <pc:picChg chg="add">
          <ac:chgData name="Anna Porter" userId="caba5659-7cb4-4b23-a231-f7cd919fdc6f" providerId="ADAL" clId="{74DE012E-A36F-44E5-96CF-61B86377AB88}" dt="2019-04-01T01:43:43.636" v="10"/>
          <ac:picMkLst>
            <pc:docMk/>
            <pc:sldMk cId="1032506806" sldId="280"/>
            <ac:picMk id="35" creationId="{F385CFCE-D3E8-4CD7-836D-479A3DBA5760}"/>
          </ac:picMkLst>
        </pc:picChg>
        <pc:picChg chg="add">
          <ac:chgData name="Anna Porter" userId="caba5659-7cb4-4b23-a231-f7cd919fdc6f" providerId="ADAL" clId="{74DE012E-A36F-44E5-96CF-61B86377AB88}" dt="2019-04-01T01:43:43.636" v="10"/>
          <ac:picMkLst>
            <pc:docMk/>
            <pc:sldMk cId="1032506806" sldId="280"/>
            <ac:picMk id="36" creationId="{2A18EED9-B7E8-44A2-B139-C16EBD280867}"/>
          </ac:picMkLst>
        </pc:picChg>
      </pc:sldChg>
      <pc:sldChg chg="addSp delSp modSp delAnim modAnim">
        <pc:chgData name="Anna Porter" userId="caba5659-7cb4-4b23-a231-f7cd919fdc6f" providerId="ADAL" clId="{74DE012E-A36F-44E5-96CF-61B86377AB88}" dt="2019-04-01T01:44:05.898" v="13"/>
        <pc:sldMkLst>
          <pc:docMk/>
          <pc:sldMk cId="491594811" sldId="281"/>
        </pc:sldMkLst>
        <pc:spChg chg="del">
          <ac:chgData name="Anna Porter" userId="caba5659-7cb4-4b23-a231-f7cd919fdc6f" providerId="ADAL" clId="{74DE012E-A36F-44E5-96CF-61B86377AB88}" dt="2019-01-24T00:48:04.410" v="1" actId="478"/>
          <ac:spMkLst>
            <pc:docMk/>
            <pc:sldMk cId="491594811" sldId="281"/>
            <ac:spMk id="2" creationId="{5D67E656-48C5-4BD7-9DF8-47FB862A37E5}"/>
          </ac:spMkLst>
        </pc:spChg>
        <pc:spChg chg="add del">
          <ac:chgData name="Anna Porter" userId="caba5659-7cb4-4b23-a231-f7cd919fdc6f" providerId="ADAL" clId="{74DE012E-A36F-44E5-96CF-61B86377AB88}" dt="2019-01-29T01:30:24.318" v="3" actId="478"/>
          <ac:spMkLst>
            <pc:docMk/>
            <pc:sldMk cId="491594811" sldId="281"/>
            <ac:spMk id="21" creationId="{13C698C8-EC6B-4EF9-9C97-B281683A8564}"/>
          </ac:spMkLst>
        </pc:spChg>
        <pc:spChg chg="add">
          <ac:chgData name="Anna Porter" userId="caba5659-7cb4-4b23-a231-f7cd919fdc6f" providerId="ADAL" clId="{74DE012E-A36F-44E5-96CF-61B86377AB88}" dt="2019-04-01T01:44:05.898" v="13"/>
          <ac:spMkLst>
            <pc:docMk/>
            <pc:sldMk cId="491594811" sldId="281"/>
            <ac:spMk id="22" creationId="{68C3CE02-58A2-4E97-AD11-ED663CD63994}"/>
          </ac:spMkLst>
        </pc:spChg>
        <pc:spChg chg="add del mod">
          <ac:chgData name="Anna Porter" userId="caba5659-7cb4-4b23-a231-f7cd919fdc6f" providerId="ADAL" clId="{74DE012E-A36F-44E5-96CF-61B86377AB88}" dt="2019-04-01T01:44:05.170" v="12" actId="478"/>
          <ac:spMkLst>
            <pc:docMk/>
            <pc:sldMk cId="491594811" sldId="281"/>
            <ac:spMk id="24" creationId="{EDFC2723-C83E-4CBA-9893-6201C838B2BD}"/>
          </ac:spMkLst>
        </pc:spChg>
        <pc:spChg chg="add del">
          <ac:chgData name="Anna Porter" userId="caba5659-7cb4-4b23-a231-f7cd919fdc6f" providerId="ADAL" clId="{74DE012E-A36F-44E5-96CF-61B86377AB88}" dt="2019-01-31T05:27:05.968" v="5" actId="478"/>
          <ac:spMkLst>
            <pc:docMk/>
            <pc:sldMk cId="491594811" sldId="281"/>
            <ac:spMk id="41" creationId="{21BCFFEF-6B75-4773-A034-CBC48FAFEE29}"/>
          </ac:spMkLst>
        </pc:spChg>
        <pc:picChg chg="del">
          <ac:chgData name="Anna Porter" userId="caba5659-7cb4-4b23-a231-f7cd919fdc6f" providerId="ADAL" clId="{74DE012E-A36F-44E5-96CF-61B86377AB88}" dt="2019-01-24T00:48:04.410" v="1" actId="478"/>
          <ac:picMkLst>
            <pc:docMk/>
            <pc:sldMk cId="491594811" sldId="281"/>
            <ac:picMk id="3" creationId="{9B15E20C-6B63-4FE1-A09A-525FEA7E3516}"/>
          </ac:picMkLst>
        </pc:picChg>
        <pc:picChg chg="del">
          <ac:chgData name="Anna Porter" userId="caba5659-7cb4-4b23-a231-f7cd919fdc6f" providerId="ADAL" clId="{74DE012E-A36F-44E5-96CF-61B86377AB88}" dt="2019-01-24T00:48:04.410" v="1" actId="478"/>
          <ac:picMkLst>
            <pc:docMk/>
            <pc:sldMk cId="491594811" sldId="281"/>
            <ac:picMk id="4" creationId="{054CEF57-086A-45DC-B43F-5F216434CC89}"/>
          </ac:picMkLst>
        </pc:picChg>
        <pc:picChg chg="del">
          <ac:chgData name="Anna Porter" userId="caba5659-7cb4-4b23-a231-f7cd919fdc6f" providerId="ADAL" clId="{74DE012E-A36F-44E5-96CF-61B86377AB88}" dt="2019-01-24T00:48:04.410" v="1" actId="478"/>
          <ac:picMkLst>
            <pc:docMk/>
            <pc:sldMk cId="491594811" sldId="281"/>
            <ac:picMk id="5" creationId="{DDA1C657-5D7D-4AD5-AC10-7857D55757BA}"/>
          </ac:picMkLst>
        </pc:picChg>
        <pc:picChg chg="del">
          <ac:chgData name="Anna Porter" userId="caba5659-7cb4-4b23-a231-f7cd919fdc6f" providerId="ADAL" clId="{74DE012E-A36F-44E5-96CF-61B86377AB88}" dt="2019-01-24T00:48:04.410" v="1" actId="478"/>
          <ac:picMkLst>
            <pc:docMk/>
            <pc:sldMk cId="491594811" sldId="281"/>
            <ac:picMk id="6" creationId="{E9C0A9BC-807C-4FD5-BC65-07EE3EED5E39}"/>
          </ac:picMkLst>
        </pc:picChg>
        <pc:picChg chg="del">
          <ac:chgData name="Anna Porter" userId="caba5659-7cb4-4b23-a231-f7cd919fdc6f" providerId="ADAL" clId="{74DE012E-A36F-44E5-96CF-61B86377AB88}" dt="2019-01-24T00:48:04.410" v="1" actId="478"/>
          <ac:picMkLst>
            <pc:docMk/>
            <pc:sldMk cId="491594811" sldId="281"/>
            <ac:picMk id="7" creationId="{6CB00F23-E42D-4C51-890F-B45B55E6E099}"/>
          </ac:picMkLst>
        </pc:picChg>
        <pc:picChg chg="del">
          <ac:chgData name="Anna Porter" userId="caba5659-7cb4-4b23-a231-f7cd919fdc6f" providerId="ADAL" clId="{74DE012E-A36F-44E5-96CF-61B86377AB88}" dt="2019-01-24T00:48:04.410" v="1" actId="478"/>
          <ac:picMkLst>
            <pc:docMk/>
            <pc:sldMk cId="491594811" sldId="281"/>
            <ac:picMk id="8" creationId="{EF3A6CD1-752E-4734-8CA0-9C167F9D68CA}"/>
          </ac:picMkLst>
        </pc:picChg>
        <pc:picChg chg="del">
          <ac:chgData name="Anna Porter" userId="caba5659-7cb4-4b23-a231-f7cd919fdc6f" providerId="ADAL" clId="{74DE012E-A36F-44E5-96CF-61B86377AB88}" dt="2019-01-24T00:48:04.410" v="1" actId="478"/>
          <ac:picMkLst>
            <pc:docMk/>
            <pc:sldMk cId="491594811" sldId="281"/>
            <ac:picMk id="9" creationId="{3905810F-2D89-45F4-BDFC-9C8AD4C1F523}"/>
          </ac:picMkLst>
        </pc:picChg>
        <pc:picChg chg="del">
          <ac:chgData name="Anna Porter" userId="caba5659-7cb4-4b23-a231-f7cd919fdc6f" providerId="ADAL" clId="{74DE012E-A36F-44E5-96CF-61B86377AB88}" dt="2019-01-24T00:48:04.410" v="1" actId="478"/>
          <ac:picMkLst>
            <pc:docMk/>
            <pc:sldMk cId="491594811" sldId="281"/>
            <ac:picMk id="10" creationId="{F2AFF74C-F81C-40BE-8021-2B20E3018F0F}"/>
          </ac:picMkLst>
        </pc:picChg>
        <pc:picChg chg="del">
          <ac:chgData name="Anna Porter" userId="caba5659-7cb4-4b23-a231-f7cd919fdc6f" providerId="ADAL" clId="{74DE012E-A36F-44E5-96CF-61B86377AB88}" dt="2019-01-24T00:48:04.410" v="1" actId="478"/>
          <ac:picMkLst>
            <pc:docMk/>
            <pc:sldMk cId="491594811" sldId="281"/>
            <ac:picMk id="11" creationId="{CC5B147A-3BA0-40DA-BB94-A6538D8C8B8F}"/>
          </ac:picMkLst>
        </pc:picChg>
        <pc:picChg chg="del">
          <ac:chgData name="Anna Porter" userId="caba5659-7cb4-4b23-a231-f7cd919fdc6f" providerId="ADAL" clId="{74DE012E-A36F-44E5-96CF-61B86377AB88}" dt="2019-01-24T00:48:04.410" v="1" actId="478"/>
          <ac:picMkLst>
            <pc:docMk/>
            <pc:sldMk cId="491594811" sldId="281"/>
            <ac:picMk id="12" creationId="{D499CF32-3480-4275-A52D-D1C53D4A6D2F}"/>
          </ac:picMkLst>
        </pc:picChg>
        <pc:picChg chg="del">
          <ac:chgData name="Anna Porter" userId="caba5659-7cb4-4b23-a231-f7cd919fdc6f" providerId="ADAL" clId="{74DE012E-A36F-44E5-96CF-61B86377AB88}" dt="2019-01-24T00:48:04.410" v="1" actId="478"/>
          <ac:picMkLst>
            <pc:docMk/>
            <pc:sldMk cId="491594811" sldId="281"/>
            <ac:picMk id="13" creationId="{47505B41-9A42-4724-8A96-DBA53D1A0F04}"/>
          </ac:picMkLst>
        </pc:picChg>
        <pc:picChg chg="del">
          <ac:chgData name="Anna Porter" userId="caba5659-7cb4-4b23-a231-f7cd919fdc6f" providerId="ADAL" clId="{74DE012E-A36F-44E5-96CF-61B86377AB88}" dt="2019-01-24T00:48:04.410" v="1" actId="478"/>
          <ac:picMkLst>
            <pc:docMk/>
            <pc:sldMk cId="491594811" sldId="281"/>
            <ac:picMk id="14" creationId="{661E705A-D34A-4771-B77A-E8BE0BB28CF0}"/>
          </ac:picMkLst>
        </pc:picChg>
        <pc:picChg chg="del">
          <ac:chgData name="Anna Porter" userId="caba5659-7cb4-4b23-a231-f7cd919fdc6f" providerId="ADAL" clId="{74DE012E-A36F-44E5-96CF-61B86377AB88}" dt="2019-01-24T00:48:04.410" v="1" actId="478"/>
          <ac:picMkLst>
            <pc:docMk/>
            <pc:sldMk cId="491594811" sldId="281"/>
            <ac:picMk id="15" creationId="{67B9C805-7E44-4730-952D-E9F5574CBF5B}"/>
          </ac:picMkLst>
        </pc:picChg>
        <pc:picChg chg="del">
          <ac:chgData name="Anna Porter" userId="caba5659-7cb4-4b23-a231-f7cd919fdc6f" providerId="ADAL" clId="{74DE012E-A36F-44E5-96CF-61B86377AB88}" dt="2019-01-24T00:48:04.410" v="1" actId="478"/>
          <ac:picMkLst>
            <pc:docMk/>
            <pc:sldMk cId="491594811" sldId="281"/>
            <ac:picMk id="16" creationId="{DBFF461E-BBD6-46F1-9381-88E74132F2EE}"/>
          </ac:picMkLst>
        </pc:picChg>
        <pc:picChg chg="del">
          <ac:chgData name="Anna Porter" userId="caba5659-7cb4-4b23-a231-f7cd919fdc6f" providerId="ADAL" clId="{74DE012E-A36F-44E5-96CF-61B86377AB88}" dt="2019-01-24T00:48:04.410" v="1" actId="478"/>
          <ac:picMkLst>
            <pc:docMk/>
            <pc:sldMk cId="491594811" sldId="281"/>
            <ac:picMk id="17" creationId="{C4AA329C-F6E3-4465-855F-969392EC282D}"/>
          </ac:picMkLst>
        </pc:picChg>
        <pc:picChg chg="del">
          <ac:chgData name="Anna Porter" userId="caba5659-7cb4-4b23-a231-f7cd919fdc6f" providerId="ADAL" clId="{74DE012E-A36F-44E5-96CF-61B86377AB88}" dt="2019-01-24T00:48:04.410" v="1" actId="478"/>
          <ac:picMkLst>
            <pc:docMk/>
            <pc:sldMk cId="491594811" sldId="281"/>
            <ac:picMk id="18" creationId="{FC53FB02-9B3A-4318-BC65-9FE4F24F41C5}"/>
          </ac:picMkLst>
        </pc:picChg>
        <pc:picChg chg="del">
          <ac:chgData name="Anna Porter" userId="caba5659-7cb4-4b23-a231-f7cd919fdc6f" providerId="ADAL" clId="{74DE012E-A36F-44E5-96CF-61B86377AB88}" dt="2019-01-24T00:48:04.410" v="1" actId="478"/>
          <ac:picMkLst>
            <pc:docMk/>
            <pc:sldMk cId="491594811" sldId="281"/>
            <ac:picMk id="19" creationId="{BA571DA8-66FA-417E-BC14-1475E39CAF48}"/>
          </ac:picMkLst>
        </pc:picChg>
        <pc:picChg chg="del">
          <ac:chgData name="Anna Porter" userId="caba5659-7cb4-4b23-a231-f7cd919fdc6f" providerId="ADAL" clId="{74DE012E-A36F-44E5-96CF-61B86377AB88}" dt="2019-01-24T00:48:04.410" v="1" actId="478"/>
          <ac:picMkLst>
            <pc:docMk/>
            <pc:sldMk cId="491594811" sldId="281"/>
            <ac:picMk id="20" creationId="{B15F940F-0E79-45DE-ABE1-D23A1618E7F0}"/>
          </ac:picMkLst>
        </pc:picChg>
        <pc:picChg chg="add del">
          <ac:chgData name="Anna Porter" userId="caba5659-7cb4-4b23-a231-f7cd919fdc6f" providerId="ADAL" clId="{74DE012E-A36F-44E5-96CF-61B86377AB88}" dt="2019-01-29T01:30:24.318" v="3" actId="478"/>
          <ac:picMkLst>
            <pc:docMk/>
            <pc:sldMk cId="491594811" sldId="281"/>
            <ac:picMk id="22" creationId="{2316D258-0CE6-411C-9AA4-060F8AE6E115}"/>
          </ac:picMkLst>
        </pc:picChg>
        <pc:picChg chg="add del">
          <ac:chgData name="Anna Porter" userId="caba5659-7cb4-4b23-a231-f7cd919fdc6f" providerId="ADAL" clId="{74DE012E-A36F-44E5-96CF-61B86377AB88}" dt="2019-01-29T01:30:24.318" v="3" actId="478"/>
          <ac:picMkLst>
            <pc:docMk/>
            <pc:sldMk cId="491594811" sldId="281"/>
            <ac:picMk id="23" creationId="{ADC31C97-484A-434D-B7C1-8CB5D5ACD5B1}"/>
          </ac:picMkLst>
        </pc:picChg>
        <pc:picChg chg="add">
          <ac:chgData name="Anna Porter" userId="caba5659-7cb4-4b23-a231-f7cd919fdc6f" providerId="ADAL" clId="{74DE012E-A36F-44E5-96CF-61B86377AB88}" dt="2019-04-01T01:44:05.898" v="13"/>
          <ac:picMkLst>
            <pc:docMk/>
            <pc:sldMk cId="491594811" sldId="281"/>
            <ac:picMk id="23" creationId="{DBDBE7F9-E801-406F-82B8-5A7378470666}"/>
          </ac:picMkLst>
        </pc:picChg>
        <pc:picChg chg="add del">
          <ac:chgData name="Anna Porter" userId="caba5659-7cb4-4b23-a231-f7cd919fdc6f" providerId="ADAL" clId="{74DE012E-A36F-44E5-96CF-61B86377AB88}" dt="2019-01-29T01:30:24.318" v="3" actId="478"/>
          <ac:picMkLst>
            <pc:docMk/>
            <pc:sldMk cId="491594811" sldId="281"/>
            <ac:picMk id="24" creationId="{5751FF93-74F1-4271-A9F6-480ED91AE8B7}"/>
          </ac:picMkLst>
        </pc:picChg>
        <pc:picChg chg="add del">
          <ac:chgData name="Anna Porter" userId="caba5659-7cb4-4b23-a231-f7cd919fdc6f" providerId="ADAL" clId="{74DE012E-A36F-44E5-96CF-61B86377AB88}" dt="2019-01-29T01:30:24.318" v="3" actId="478"/>
          <ac:picMkLst>
            <pc:docMk/>
            <pc:sldMk cId="491594811" sldId="281"/>
            <ac:picMk id="25" creationId="{3F70B101-CF7D-4C42-8786-CF9AECDFECC5}"/>
          </ac:picMkLst>
        </pc:picChg>
        <pc:picChg chg="add del">
          <ac:chgData name="Anna Porter" userId="caba5659-7cb4-4b23-a231-f7cd919fdc6f" providerId="ADAL" clId="{74DE012E-A36F-44E5-96CF-61B86377AB88}" dt="2019-04-01T01:43:51.233" v="11" actId="478"/>
          <ac:picMkLst>
            <pc:docMk/>
            <pc:sldMk cId="491594811" sldId="281"/>
            <ac:picMk id="25" creationId="{8D2F45B5-32C9-48FB-8E40-B6EF7CD26C2F}"/>
          </ac:picMkLst>
        </pc:picChg>
        <pc:picChg chg="add del">
          <ac:chgData name="Anna Porter" userId="caba5659-7cb4-4b23-a231-f7cd919fdc6f" providerId="ADAL" clId="{74DE012E-A36F-44E5-96CF-61B86377AB88}" dt="2019-04-01T01:43:51.233" v="11" actId="478"/>
          <ac:picMkLst>
            <pc:docMk/>
            <pc:sldMk cId="491594811" sldId="281"/>
            <ac:picMk id="26" creationId="{7DD7B190-D1E9-4D0D-A6F0-F30A941D03F4}"/>
          </ac:picMkLst>
        </pc:picChg>
        <pc:picChg chg="add del">
          <ac:chgData name="Anna Porter" userId="caba5659-7cb4-4b23-a231-f7cd919fdc6f" providerId="ADAL" clId="{74DE012E-A36F-44E5-96CF-61B86377AB88}" dt="2019-01-29T01:30:24.318" v="3" actId="478"/>
          <ac:picMkLst>
            <pc:docMk/>
            <pc:sldMk cId="491594811" sldId="281"/>
            <ac:picMk id="26" creationId="{B29AA32E-6E52-444D-89C9-A3B2DAE6D9E7}"/>
          </ac:picMkLst>
        </pc:picChg>
        <pc:picChg chg="add del">
          <ac:chgData name="Anna Porter" userId="caba5659-7cb4-4b23-a231-f7cd919fdc6f" providerId="ADAL" clId="{74DE012E-A36F-44E5-96CF-61B86377AB88}" dt="2019-04-01T01:43:51.233" v="11" actId="478"/>
          <ac:picMkLst>
            <pc:docMk/>
            <pc:sldMk cId="491594811" sldId="281"/>
            <ac:picMk id="27" creationId="{AFF628D2-5F1A-4D20-AD9E-5FBECE23F3BA}"/>
          </ac:picMkLst>
        </pc:picChg>
        <pc:picChg chg="add del">
          <ac:chgData name="Anna Porter" userId="caba5659-7cb4-4b23-a231-f7cd919fdc6f" providerId="ADAL" clId="{74DE012E-A36F-44E5-96CF-61B86377AB88}" dt="2019-01-29T01:30:24.318" v="3" actId="478"/>
          <ac:picMkLst>
            <pc:docMk/>
            <pc:sldMk cId="491594811" sldId="281"/>
            <ac:picMk id="27" creationId="{B117B910-547C-495F-B539-64E480514B73}"/>
          </ac:picMkLst>
        </pc:picChg>
        <pc:picChg chg="add del">
          <ac:chgData name="Anna Porter" userId="caba5659-7cb4-4b23-a231-f7cd919fdc6f" providerId="ADAL" clId="{74DE012E-A36F-44E5-96CF-61B86377AB88}" dt="2019-01-29T01:30:24.318" v="3" actId="478"/>
          <ac:picMkLst>
            <pc:docMk/>
            <pc:sldMk cId="491594811" sldId="281"/>
            <ac:picMk id="28" creationId="{138C660A-B7F7-4FCC-AAC8-AE61FDD175A0}"/>
          </ac:picMkLst>
        </pc:picChg>
        <pc:picChg chg="add del">
          <ac:chgData name="Anna Porter" userId="caba5659-7cb4-4b23-a231-f7cd919fdc6f" providerId="ADAL" clId="{74DE012E-A36F-44E5-96CF-61B86377AB88}" dt="2019-04-01T01:43:51.233" v="11" actId="478"/>
          <ac:picMkLst>
            <pc:docMk/>
            <pc:sldMk cId="491594811" sldId="281"/>
            <ac:picMk id="28" creationId="{3BEC48BB-9B47-45AB-995C-104C3F8072F3}"/>
          </ac:picMkLst>
        </pc:picChg>
        <pc:picChg chg="add del">
          <ac:chgData name="Anna Porter" userId="caba5659-7cb4-4b23-a231-f7cd919fdc6f" providerId="ADAL" clId="{74DE012E-A36F-44E5-96CF-61B86377AB88}" dt="2019-01-29T01:30:24.318" v="3" actId="478"/>
          <ac:picMkLst>
            <pc:docMk/>
            <pc:sldMk cId="491594811" sldId="281"/>
            <ac:picMk id="29" creationId="{5523FB72-2673-4BBB-ADDC-0A93887024E2}"/>
          </ac:picMkLst>
        </pc:picChg>
        <pc:picChg chg="add del">
          <ac:chgData name="Anna Porter" userId="caba5659-7cb4-4b23-a231-f7cd919fdc6f" providerId="ADAL" clId="{74DE012E-A36F-44E5-96CF-61B86377AB88}" dt="2019-04-01T01:43:51.233" v="11" actId="478"/>
          <ac:picMkLst>
            <pc:docMk/>
            <pc:sldMk cId="491594811" sldId="281"/>
            <ac:picMk id="29" creationId="{6ADA433F-EA7A-41FD-B339-9D833A2238D8}"/>
          </ac:picMkLst>
        </pc:picChg>
        <pc:picChg chg="add del">
          <ac:chgData name="Anna Porter" userId="caba5659-7cb4-4b23-a231-f7cd919fdc6f" providerId="ADAL" clId="{74DE012E-A36F-44E5-96CF-61B86377AB88}" dt="2019-01-29T01:30:24.318" v="3" actId="478"/>
          <ac:picMkLst>
            <pc:docMk/>
            <pc:sldMk cId="491594811" sldId="281"/>
            <ac:picMk id="30" creationId="{55BDDC28-E657-4C13-8121-955DA0142A74}"/>
          </ac:picMkLst>
        </pc:picChg>
        <pc:picChg chg="add del">
          <ac:chgData name="Anna Porter" userId="caba5659-7cb4-4b23-a231-f7cd919fdc6f" providerId="ADAL" clId="{74DE012E-A36F-44E5-96CF-61B86377AB88}" dt="2019-04-01T01:43:51.233" v="11" actId="478"/>
          <ac:picMkLst>
            <pc:docMk/>
            <pc:sldMk cId="491594811" sldId="281"/>
            <ac:picMk id="30" creationId="{F47FAC5D-4C81-41E9-99E6-1AC37B763960}"/>
          </ac:picMkLst>
        </pc:picChg>
        <pc:picChg chg="add del">
          <ac:chgData name="Anna Porter" userId="caba5659-7cb4-4b23-a231-f7cd919fdc6f" providerId="ADAL" clId="{74DE012E-A36F-44E5-96CF-61B86377AB88}" dt="2019-01-29T01:30:24.318" v="3" actId="478"/>
          <ac:picMkLst>
            <pc:docMk/>
            <pc:sldMk cId="491594811" sldId="281"/>
            <ac:picMk id="31" creationId="{19E8F2B4-3926-4F3A-B7E9-5F7EF0E7CF55}"/>
          </ac:picMkLst>
        </pc:picChg>
        <pc:picChg chg="add del">
          <ac:chgData name="Anna Porter" userId="caba5659-7cb4-4b23-a231-f7cd919fdc6f" providerId="ADAL" clId="{74DE012E-A36F-44E5-96CF-61B86377AB88}" dt="2019-04-01T01:43:51.233" v="11" actId="478"/>
          <ac:picMkLst>
            <pc:docMk/>
            <pc:sldMk cId="491594811" sldId="281"/>
            <ac:picMk id="31" creationId="{9E8FE771-DC06-4708-86AF-33363318942D}"/>
          </ac:picMkLst>
        </pc:picChg>
        <pc:picChg chg="add del">
          <ac:chgData name="Anna Porter" userId="caba5659-7cb4-4b23-a231-f7cd919fdc6f" providerId="ADAL" clId="{74DE012E-A36F-44E5-96CF-61B86377AB88}" dt="2019-01-29T01:30:24.318" v="3" actId="478"/>
          <ac:picMkLst>
            <pc:docMk/>
            <pc:sldMk cId="491594811" sldId="281"/>
            <ac:picMk id="32" creationId="{00DCDF7F-6DC0-4B1A-8F12-7AC37F2CC7F8}"/>
          </ac:picMkLst>
        </pc:picChg>
        <pc:picChg chg="add del">
          <ac:chgData name="Anna Porter" userId="caba5659-7cb4-4b23-a231-f7cd919fdc6f" providerId="ADAL" clId="{74DE012E-A36F-44E5-96CF-61B86377AB88}" dt="2019-04-01T01:43:51.233" v="11" actId="478"/>
          <ac:picMkLst>
            <pc:docMk/>
            <pc:sldMk cId="491594811" sldId="281"/>
            <ac:picMk id="32" creationId="{F011EF98-B37A-4428-A5B9-AA9A41291A3C}"/>
          </ac:picMkLst>
        </pc:picChg>
        <pc:picChg chg="add del">
          <ac:chgData name="Anna Porter" userId="caba5659-7cb4-4b23-a231-f7cd919fdc6f" providerId="ADAL" clId="{74DE012E-A36F-44E5-96CF-61B86377AB88}" dt="2019-01-29T01:30:24.318" v="3" actId="478"/>
          <ac:picMkLst>
            <pc:docMk/>
            <pc:sldMk cId="491594811" sldId="281"/>
            <ac:picMk id="33" creationId="{1284BBC9-72BB-47E3-A65A-BDB23B5764E6}"/>
          </ac:picMkLst>
        </pc:picChg>
        <pc:picChg chg="add del">
          <ac:chgData name="Anna Porter" userId="caba5659-7cb4-4b23-a231-f7cd919fdc6f" providerId="ADAL" clId="{74DE012E-A36F-44E5-96CF-61B86377AB88}" dt="2019-04-01T01:43:51.233" v="11" actId="478"/>
          <ac:picMkLst>
            <pc:docMk/>
            <pc:sldMk cId="491594811" sldId="281"/>
            <ac:picMk id="33" creationId="{20B54020-0A32-4E7D-852B-40C9C2001389}"/>
          </ac:picMkLst>
        </pc:picChg>
        <pc:picChg chg="add del">
          <ac:chgData name="Anna Porter" userId="caba5659-7cb4-4b23-a231-f7cd919fdc6f" providerId="ADAL" clId="{74DE012E-A36F-44E5-96CF-61B86377AB88}" dt="2019-01-29T01:30:24.318" v="3" actId="478"/>
          <ac:picMkLst>
            <pc:docMk/>
            <pc:sldMk cId="491594811" sldId="281"/>
            <ac:picMk id="34" creationId="{10125C79-1C3C-4B77-A0FF-BE5CE30FAD45}"/>
          </ac:picMkLst>
        </pc:picChg>
        <pc:picChg chg="add del">
          <ac:chgData name="Anna Porter" userId="caba5659-7cb4-4b23-a231-f7cd919fdc6f" providerId="ADAL" clId="{74DE012E-A36F-44E5-96CF-61B86377AB88}" dt="2019-04-01T01:43:51.233" v="11" actId="478"/>
          <ac:picMkLst>
            <pc:docMk/>
            <pc:sldMk cId="491594811" sldId="281"/>
            <ac:picMk id="34" creationId="{F070DA15-F0D2-4D89-9B74-B0444E42A514}"/>
          </ac:picMkLst>
        </pc:picChg>
        <pc:picChg chg="add del">
          <ac:chgData name="Anna Porter" userId="caba5659-7cb4-4b23-a231-f7cd919fdc6f" providerId="ADAL" clId="{74DE012E-A36F-44E5-96CF-61B86377AB88}" dt="2019-01-29T01:30:24.318" v="3" actId="478"/>
          <ac:picMkLst>
            <pc:docMk/>
            <pc:sldMk cId="491594811" sldId="281"/>
            <ac:picMk id="35" creationId="{2B3625A5-71B4-432B-B90F-5A3694F0A523}"/>
          </ac:picMkLst>
        </pc:picChg>
        <pc:picChg chg="add del">
          <ac:chgData name="Anna Porter" userId="caba5659-7cb4-4b23-a231-f7cd919fdc6f" providerId="ADAL" clId="{74DE012E-A36F-44E5-96CF-61B86377AB88}" dt="2019-04-01T01:43:51.233" v="11" actId="478"/>
          <ac:picMkLst>
            <pc:docMk/>
            <pc:sldMk cId="491594811" sldId="281"/>
            <ac:picMk id="35" creationId="{B97549BC-1F23-4DD7-AB2F-3D50E5459392}"/>
          </ac:picMkLst>
        </pc:picChg>
        <pc:picChg chg="add del">
          <ac:chgData name="Anna Porter" userId="caba5659-7cb4-4b23-a231-f7cd919fdc6f" providerId="ADAL" clId="{74DE012E-A36F-44E5-96CF-61B86377AB88}" dt="2019-04-01T01:43:51.233" v="11" actId="478"/>
          <ac:picMkLst>
            <pc:docMk/>
            <pc:sldMk cId="491594811" sldId="281"/>
            <ac:picMk id="36" creationId="{1A251E4A-1688-409E-8F68-6AD35C7D2678}"/>
          </ac:picMkLst>
        </pc:picChg>
        <pc:picChg chg="add del">
          <ac:chgData name="Anna Porter" userId="caba5659-7cb4-4b23-a231-f7cd919fdc6f" providerId="ADAL" clId="{74DE012E-A36F-44E5-96CF-61B86377AB88}" dt="2019-01-29T01:30:24.318" v="3" actId="478"/>
          <ac:picMkLst>
            <pc:docMk/>
            <pc:sldMk cId="491594811" sldId="281"/>
            <ac:picMk id="36" creationId="{A78792F6-E4BC-484A-A94A-0EBF55B6B373}"/>
          </ac:picMkLst>
        </pc:picChg>
        <pc:picChg chg="add del">
          <ac:chgData name="Anna Porter" userId="caba5659-7cb4-4b23-a231-f7cd919fdc6f" providerId="ADAL" clId="{74DE012E-A36F-44E5-96CF-61B86377AB88}" dt="2019-04-01T01:43:51.233" v="11" actId="478"/>
          <ac:picMkLst>
            <pc:docMk/>
            <pc:sldMk cId="491594811" sldId="281"/>
            <ac:picMk id="37" creationId="{48A250AF-F852-4A65-93A6-45F5F1EE4238}"/>
          </ac:picMkLst>
        </pc:picChg>
        <pc:picChg chg="add del">
          <ac:chgData name="Anna Porter" userId="caba5659-7cb4-4b23-a231-f7cd919fdc6f" providerId="ADAL" clId="{74DE012E-A36F-44E5-96CF-61B86377AB88}" dt="2019-01-29T01:30:24.318" v="3" actId="478"/>
          <ac:picMkLst>
            <pc:docMk/>
            <pc:sldMk cId="491594811" sldId="281"/>
            <ac:picMk id="37" creationId="{547AE0C2-A1E7-474D-ADC1-16A96C72444F}"/>
          </ac:picMkLst>
        </pc:picChg>
        <pc:picChg chg="add del">
          <ac:chgData name="Anna Porter" userId="caba5659-7cb4-4b23-a231-f7cd919fdc6f" providerId="ADAL" clId="{74DE012E-A36F-44E5-96CF-61B86377AB88}" dt="2019-01-29T01:30:24.318" v="3" actId="478"/>
          <ac:picMkLst>
            <pc:docMk/>
            <pc:sldMk cId="491594811" sldId="281"/>
            <ac:picMk id="38" creationId="{80A7E300-7897-48D4-82CB-5883FDC660E2}"/>
          </ac:picMkLst>
        </pc:picChg>
        <pc:picChg chg="add del">
          <ac:chgData name="Anna Porter" userId="caba5659-7cb4-4b23-a231-f7cd919fdc6f" providerId="ADAL" clId="{74DE012E-A36F-44E5-96CF-61B86377AB88}" dt="2019-04-01T01:43:51.233" v="11" actId="478"/>
          <ac:picMkLst>
            <pc:docMk/>
            <pc:sldMk cId="491594811" sldId="281"/>
            <ac:picMk id="38" creationId="{8BB11131-2EB3-4C73-8A45-A9165B8EF5ED}"/>
          </ac:picMkLst>
        </pc:picChg>
        <pc:picChg chg="add del">
          <ac:chgData name="Anna Porter" userId="caba5659-7cb4-4b23-a231-f7cd919fdc6f" providerId="ADAL" clId="{74DE012E-A36F-44E5-96CF-61B86377AB88}" dt="2019-01-31T05:27:05.968" v="5" actId="478"/>
          <ac:picMkLst>
            <pc:docMk/>
            <pc:sldMk cId="491594811" sldId="281"/>
            <ac:picMk id="39" creationId="{0ACEFF99-4D56-43A4-B720-048C22EA33C1}"/>
          </ac:picMkLst>
        </pc:picChg>
        <pc:picChg chg="add">
          <ac:chgData name="Anna Porter" userId="caba5659-7cb4-4b23-a231-f7cd919fdc6f" providerId="ADAL" clId="{74DE012E-A36F-44E5-96CF-61B86377AB88}" dt="2019-04-01T01:44:05.898" v="13"/>
          <ac:picMkLst>
            <pc:docMk/>
            <pc:sldMk cId="491594811" sldId="281"/>
            <ac:picMk id="39" creationId="{8292C827-60F3-4F3A-B5DA-269B859E851E}"/>
          </ac:picMkLst>
        </pc:picChg>
        <pc:picChg chg="add del">
          <ac:chgData name="Anna Porter" userId="caba5659-7cb4-4b23-a231-f7cd919fdc6f" providerId="ADAL" clId="{74DE012E-A36F-44E5-96CF-61B86377AB88}" dt="2019-04-01T01:43:51.233" v="11" actId="478"/>
          <ac:picMkLst>
            <pc:docMk/>
            <pc:sldMk cId="491594811" sldId="281"/>
            <ac:picMk id="40" creationId="{5D7C8BCC-478D-4BF5-A6B0-BFDE6DC7F912}"/>
          </ac:picMkLst>
        </pc:picChg>
        <pc:picChg chg="add del">
          <ac:chgData name="Anna Porter" userId="caba5659-7cb4-4b23-a231-f7cd919fdc6f" providerId="ADAL" clId="{74DE012E-A36F-44E5-96CF-61B86377AB88}" dt="2019-01-29T01:30:24.318" v="3" actId="478"/>
          <ac:picMkLst>
            <pc:docMk/>
            <pc:sldMk cId="491594811" sldId="281"/>
            <ac:picMk id="40" creationId="{86607A40-7340-4EF2-B0CC-62D28E93AB3B}"/>
          </ac:picMkLst>
        </pc:picChg>
        <pc:picChg chg="add">
          <ac:chgData name="Anna Porter" userId="caba5659-7cb4-4b23-a231-f7cd919fdc6f" providerId="ADAL" clId="{74DE012E-A36F-44E5-96CF-61B86377AB88}" dt="2019-04-01T01:44:05.898" v="13"/>
          <ac:picMkLst>
            <pc:docMk/>
            <pc:sldMk cId="491594811" sldId="281"/>
            <ac:picMk id="41" creationId="{A50CF38F-6848-40E2-8A82-454A9C47811D}"/>
          </ac:picMkLst>
        </pc:picChg>
        <pc:picChg chg="add">
          <ac:chgData name="Anna Porter" userId="caba5659-7cb4-4b23-a231-f7cd919fdc6f" providerId="ADAL" clId="{74DE012E-A36F-44E5-96CF-61B86377AB88}" dt="2019-04-01T01:44:05.898" v="13"/>
          <ac:picMkLst>
            <pc:docMk/>
            <pc:sldMk cId="491594811" sldId="281"/>
            <ac:picMk id="42" creationId="{43129438-B879-4C7C-9A3C-136B43F17CD0}"/>
          </ac:picMkLst>
        </pc:picChg>
        <pc:picChg chg="add del">
          <ac:chgData name="Anna Porter" userId="caba5659-7cb4-4b23-a231-f7cd919fdc6f" providerId="ADAL" clId="{74DE012E-A36F-44E5-96CF-61B86377AB88}" dt="2019-01-31T05:27:05.968" v="5" actId="478"/>
          <ac:picMkLst>
            <pc:docMk/>
            <pc:sldMk cId="491594811" sldId="281"/>
            <ac:picMk id="42" creationId="{94894F88-B95E-410C-9A81-6EEA25824ECB}"/>
          </ac:picMkLst>
        </pc:picChg>
        <pc:picChg chg="add">
          <ac:chgData name="Anna Porter" userId="caba5659-7cb4-4b23-a231-f7cd919fdc6f" providerId="ADAL" clId="{74DE012E-A36F-44E5-96CF-61B86377AB88}" dt="2019-04-01T01:44:05.898" v="13"/>
          <ac:picMkLst>
            <pc:docMk/>
            <pc:sldMk cId="491594811" sldId="281"/>
            <ac:picMk id="43" creationId="{DE893A53-D14A-42CB-B030-B6E41788064F}"/>
          </ac:picMkLst>
        </pc:picChg>
        <pc:picChg chg="add del">
          <ac:chgData name="Anna Porter" userId="caba5659-7cb4-4b23-a231-f7cd919fdc6f" providerId="ADAL" clId="{74DE012E-A36F-44E5-96CF-61B86377AB88}" dt="2019-01-31T05:27:05.968" v="5" actId="478"/>
          <ac:picMkLst>
            <pc:docMk/>
            <pc:sldMk cId="491594811" sldId="281"/>
            <ac:picMk id="43" creationId="{E0321250-6185-4F23-B06B-D18168689E54}"/>
          </ac:picMkLst>
        </pc:picChg>
        <pc:picChg chg="add del">
          <ac:chgData name="Anna Porter" userId="caba5659-7cb4-4b23-a231-f7cd919fdc6f" providerId="ADAL" clId="{74DE012E-A36F-44E5-96CF-61B86377AB88}" dt="2019-01-31T05:27:05.968" v="5" actId="478"/>
          <ac:picMkLst>
            <pc:docMk/>
            <pc:sldMk cId="491594811" sldId="281"/>
            <ac:picMk id="44" creationId="{777ADFFB-4F80-47E3-83F2-4800D8EF9F67}"/>
          </ac:picMkLst>
        </pc:picChg>
        <pc:picChg chg="add">
          <ac:chgData name="Anna Porter" userId="caba5659-7cb4-4b23-a231-f7cd919fdc6f" providerId="ADAL" clId="{74DE012E-A36F-44E5-96CF-61B86377AB88}" dt="2019-04-01T01:44:05.898" v="13"/>
          <ac:picMkLst>
            <pc:docMk/>
            <pc:sldMk cId="491594811" sldId="281"/>
            <ac:picMk id="44" creationId="{AA39F910-BE2E-47E6-A2FC-FDE555B4A821}"/>
          </ac:picMkLst>
        </pc:picChg>
        <pc:picChg chg="add">
          <ac:chgData name="Anna Porter" userId="caba5659-7cb4-4b23-a231-f7cd919fdc6f" providerId="ADAL" clId="{74DE012E-A36F-44E5-96CF-61B86377AB88}" dt="2019-04-01T01:44:05.898" v="13"/>
          <ac:picMkLst>
            <pc:docMk/>
            <pc:sldMk cId="491594811" sldId="281"/>
            <ac:picMk id="45" creationId="{05508B4D-8B19-44F6-9E8E-775CB4C74DB4}"/>
          </ac:picMkLst>
        </pc:picChg>
        <pc:picChg chg="add del">
          <ac:chgData name="Anna Porter" userId="caba5659-7cb4-4b23-a231-f7cd919fdc6f" providerId="ADAL" clId="{74DE012E-A36F-44E5-96CF-61B86377AB88}" dt="2019-01-31T05:27:05.968" v="5" actId="478"/>
          <ac:picMkLst>
            <pc:docMk/>
            <pc:sldMk cId="491594811" sldId="281"/>
            <ac:picMk id="45" creationId="{1E69B039-AEC6-4B44-A36B-0395520BCF96}"/>
          </ac:picMkLst>
        </pc:picChg>
        <pc:picChg chg="add">
          <ac:chgData name="Anna Porter" userId="caba5659-7cb4-4b23-a231-f7cd919fdc6f" providerId="ADAL" clId="{74DE012E-A36F-44E5-96CF-61B86377AB88}" dt="2019-04-01T01:44:05.898" v="13"/>
          <ac:picMkLst>
            <pc:docMk/>
            <pc:sldMk cId="491594811" sldId="281"/>
            <ac:picMk id="46" creationId="{8823E825-2D9C-41A4-92C4-CFCBBA57A51F}"/>
          </ac:picMkLst>
        </pc:picChg>
        <pc:picChg chg="add del">
          <ac:chgData name="Anna Porter" userId="caba5659-7cb4-4b23-a231-f7cd919fdc6f" providerId="ADAL" clId="{74DE012E-A36F-44E5-96CF-61B86377AB88}" dt="2019-01-31T05:27:05.968" v="5" actId="478"/>
          <ac:picMkLst>
            <pc:docMk/>
            <pc:sldMk cId="491594811" sldId="281"/>
            <ac:picMk id="46" creationId="{BBF84D45-5841-48D4-ACDC-159863B16431}"/>
          </ac:picMkLst>
        </pc:picChg>
        <pc:picChg chg="add del">
          <ac:chgData name="Anna Porter" userId="caba5659-7cb4-4b23-a231-f7cd919fdc6f" providerId="ADAL" clId="{74DE012E-A36F-44E5-96CF-61B86377AB88}" dt="2019-01-31T05:27:05.968" v="5" actId="478"/>
          <ac:picMkLst>
            <pc:docMk/>
            <pc:sldMk cId="491594811" sldId="281"/>
            <ac:picMk id="47" creationId="{1D872BCF-F979-4D83-85FF-73E49AE9F24D}"/>
          </ac:picMkLst>
        </pc:picChg>
        <pc:picChg chg="add">
          <ac:chgData name="Anna Porter" userId="caba5659-7cb4-4b23-a231-f7cd919fdc6f" providerId="ADAL" clId="{74DE012E-A36F-44E5-96CF-61B86377AB88}" dt="2019-04-01T01:44:05.898" v="13"/>
          <ac:picMkLst>
            <pc:docMk/>
            <pc:sldMk cId="491594811" sldId="281"/>
            <ac:picMk id="47" creationId="{AA06591C-63B9-4781-AB8C-CB5E04113CA8}"/>
          </ac:picMkLst>
        </pc:picChg>
        <pc:picChg chg="add del">
          <ac:chgData name="Anna Porter" userId="caba5659-7cb4-4b23-a231-f7cd919fdc6f" providerId="ADAL" clId="{74DE012E-A36F-44E5-96CF-61B86377AB88}" dt="2019-01-31T05:27:05.968" v="5" actId="478"/>
          <ac:picMkLst>
            <pc:docMk/>
            <pc:sldMk cId="491594811" sldId="281"/>
            <ac:picMk id="48" creationId="{0A48C942-E9BF-40EF-A3AB-90F982699718}"/>
          </ac:picMkLst>
        </pc:picChg>
        <pc:picChg chg="add">
          <ac:chgData name="Anna Porter" userId="caba5659-7cb4-4b23-a231-f7cd919fdc6f" providerId="ADAL" clId="{74DE012E-A36F-44E5-96CF-61B86377AB88}" dt="2019-04-01T01:44:05.898" v="13"/>
          <ac:picMkLst>
            <pc:docMk/>
            <pc:sldMk cId="491594811" sldId="281"/>
            <ac:picMk id="48" creationId="{D9FF3DDF-DDA7-46ED-B2C2-F24D4F6042B9}"/>
          </ac:picMkLst>
        </pc:picChg>
        <pc:picChg chg="add del">
          <ac:chgData name="Anna Porter" userId="caba5659-7cb4-4b23-a231-f7cd919fdc6f" providerId="ADAL" clId="{74DE012E-A36F-44E5-96CF-61B86377AB88}" dt="2019-01-31T05:27:05.968" v="5" actId="478"/>
          <ac:picMkLst>
            <pc:docMk/>
            <pc:sldMk cId="491594811" sldId="281"/>
            <ac:picMk id="49" creationId="{21EF4B1B-E327-42D6-ACF1-CE99A657502D}"/>
          </ac:picMkLst>
        </pc:picChg>
        <pc:picChg chg="add">
          <ac:chgData name="Anna Porter" userId="caba5659-7cb4-4b23-a231-f7cd919fdc6f" providerId="ADAL" clId="{74DE012E-A36F-44E5-96CF-61B86377AB88}" dt="2019-04-01T01:44:05.898" v="13"/>
          <ac:picMkLst>
            <pc:docMk/>
            <pc:sldMk cId="491594811" sldId="281"/>
            <ac:picMk id="49" creationId="{E6D16987-CD92-4532-B87B-71700E472C17}"/>
          </ac:picMkLst>
        </pc:picChg>
        <pc:picChg chg="add del">
          <ac:chgData name="Anna Porter" userId="caba5659-7cb4-4b23-a231-f7cd919fdc6f" providerId="ADAL" clId="{74DE012E-A36F-44E5-96CF-61B86377AB88}" dt="2019-01-31T05:27:05.968" v="5" actId="478"/>
          <ac:picMkLst>
            <pc:docMk/>
            <pc:sldMk cId="491594811" sldId="281"/>
            <ac:picMk id="50" creationId="{3A04C755-777D-4E77-81A6-8FC8F8BE96A3}"/>
          </ac:picMkLst>
        </pc:picChg>
        <pc:picChg chg="add">
          <ac:chgData name="Anna Porter" userId="caba5659-7cb4-4b23-a231-f7cd919fdc6f" providerId="ADAL" clId="{74DE012E-A36F-44E5-96CF-61B86377AB88}" dt="2019-04-01T01:44:05.898" v="13"/>
          <ac:picMkLst>
            <pc:docMk/>
            <pc:sldMk cId="491594811" sldId="281"/>
            <ac:picMk id="50" creationId="{EB5A0D40-E37F-442E-8094-A236C289AF8A}"/>
          </ac:picMkLst>
        </pc:picChg>
        <pc:picChg chg="add del">
          <ac:chgData name="Anna Porter" userId="caba5659-7cb4-4b23-a231-f7cd919fdc6f" providerId="ADAL" clId="{74DE012E-A36F-44E5-96CF-61B86377AB88}" dt="2019-01-31T05:27:05.968" v="5" actId="478"/>
          <ac:picMkLst>
            <pc:docMk/>
            <pc:sldMk cId="491594811" sldId="281"/>
            <ac:picMk id="51" creationId="{0919B088-888B-4064-B09F-90A2120CF135}"/>
          </ac:picMkLst>
        </pc:picChg>
        <pc:picChg chg="add">
          <ac:chgData name="Anna Porter" userId="caba5659-7cb4-4b23-a231-f7cd919fdc6f" providerId="ADAL" clId="{74DE012E-A36F-44E5-96CF-61B86377AB88}" dt="2019-04-01T01:44:05.898" v="13"/>
          <ac:picMkLst>
            <pc:docMk/>
            <pc:sldMk cId="491594811" sldId="281"/>
            <ac:picMk id="51" creationId="{387DFA09-6E9D-4A82-86CA-8B941C0C602B}"/>
          </ac:picMkLst>
        </pc:picChg>
        <pc:picChg chg="add">
          <ac:chgData name="Anna Porter" userId="caba5659-7cb4-4b23-a231-f7cd919fdc6f" providerId="ADAL" clId="{74DE012E-A36F-44E5-96CF-61B86377AB88}" dt="2019-04-01T01:44:05.898" v="13"/>
          <ac:picMkLst>
            <pc:docMk/>
            <pc:sldMk cId="491594811" sldId="281"/>
            <ac:picMk id="52" creationId="{3657B108-9EC8-40F9-BA55-2065C64A58F0}"/>
          </ac:picMkLst>
        </pc:picChg>
        <pc:picChg chg="add del">
          <ac:chgData name="Anna Porter" userId="caba5659-7cb4-4b23-a231-f7cd919fdc6f" providerId="ADAL" clId="{74DE012E-A36F-44E5-96CF-61B86377AB88}" dt="2019-01-31T05:27:05.968" v="5" actId="478"/>
          <ac:picMkLst>
            <pc:docMk/>
            <pc:sldMk cId="491594811" sldId="281"/>
            <ac:picMk id="52" creationId="{D79D69A7-14C5-41B7-A407-11ED2E200947}"/>
          </ac:picMkLst>
        </pc:picChg>
        <pc:picChg chg="add">
          <ac:chgData name="Anna Porter" userId="caba5659-7cb4-4b23-a231-f7cd919fdc6f" providerId="ADAL" clId="{74DE012E-A36F-44E5-96CF-61B86377AB88}" dt="2019-04-01T01:44:05.898" v="13"/>
          <ac:picMkLst>
            <pc:docMk/>
            <pc:sldMk cId="491594811" sldId="281"/>
            <ac:picMk id="53" creationId="{D18D6DC6-DEB1-412C-A291-C7D5FD7E38C9}"/>
          </ac:picMkLst>
        </pc:picChg>
        <pc:picChg chg="add del">
          <ac:chgData name="Anna Porter" userId="caba5659-7cb4-4b23-a231-f7cd919fdc6f" providerId="ADAL" clId="{74DE012E-A36F-44E5-96CF-61B86377AB88}" dt="2019-01-31T05:27:05.968" v="5" actId="478"/>
          <ac:picMkLst>
            <pc:docMk/>
            <pc:sldMk cId="491594811" sldId="281"/>
            <ac:picMk id="53" creationId="{DF4E7002-9FE3-48FA-B95B-95708716892B}"/>
          </ac:picMkLst>
        </pc:picChg>
        <pc:picChg chg="add">
          <ac:chgData name="Anna Porter" userId="caba5659-7cb4-4b23-a231-f7cd919fdc6f" providerId="ADAL" clId="{74DE012E-A36F-44E5-96CF-61B86377AB88}" dt="2019-04-01T01:44:05.898" v="13"/>
          <ac:picMkLst>
            <pc:docMk/>
            <pc:sldMk cId="491594811" sldId="281"/>
            <ac:picMk id="54" creationId="{F32DEF85-793B-4E59-B264-AA1711748C0B}"/>
          </ac:picMkLst>
        </pc:picChg>
        <pc:picChg chg="add del">
          <ac:chgData name="Anna Porter" userId="caba5659-7cb4-4b23-a231-f7cd919fdc6f" providerId="ADAL" clId="{74DE012E-A36F-44E5-96CF-61B86377AB88}" dt="2019-01-31T05:27:05.968" v="5" actId="478"/>
          <ac:picMkLst>
            <pc:docMk/>
            <pc:sldMk cId="491594811" sldId="281"/>
            <ac:picMk id="54" creationId="{F5EEA84E-53D4-44AA-BC11-E5A8F19D38DC}"/>
          </ac:picMkLst>
        </pc:picChg>
        <pc:picChg chg="add del">
          <ac:chgData name="Anna Porter" userId="caba5659-7cb4-4b23-a231-f7cd919fdc6f" providerId="ADAL" clId="{74DE012E-A36F-44E5-96CF-61B86377AB88}" dt="2019-01-31T05:27:05.968" v="5" actId="478"/>
          <ac:picMkLst>
            <pc:docMk/>
            <pc:sldMk cId="491594811" sldId="281"/>
            <ac:picMk id="55" creationId="{C5314418-27EE-4254-A094-674B373F5E9E}"/>
          </ac:picMkLst>
        </pc:picChg>
        <pc:picChg chg="add">
          <ac:chgData name="Anna Porter" userId="caba5659-7cb4-4b23-a231-f7cd919fdc6f" providerId="ADAL" clId="{74DE012E-A36F-44E5-96CF-61B86377AB88}" dt="2019-04-01T01:44:05.898" v="13"/>
          <ac:picMkLst>
            <pc:docMk/>
            <pc:sldMk cId="491594811" sldId="281"/>
            <ac:picMk id="55" creationId="{F8ABE413-AFDB-4B56-943F-6F4AD3CB89C3}"/>
          </ac:picMkLst>
        </pc:picChg>
        <pc:picChg chg="add del">
          <ac:chgData name="Anna Porter" userId="caba5659-7cb4-4b23-a231-f7cd919fdc6f" providerId="ADAL" clId="{74DE012E-A36F-44E5-96CF-61B86377AB88}" dt="2019-01-31T05:27:05.968" v="5" actId="478"/>
          <ac:picMkLst>
            <pc:docMk/>
            <pc:sldMk cId="491594811" sldId="281"/>
            <ac:picMk id="56" creationId="{42E4E1C7-57D4-4C66-8CFB-F8766BBA5EE7}"/>
          </ac:picMkLst>
        </pc:picChg>
        <pc:picChg chg="add">
          <ac:chgData name="Anna Porter" userId="caba5659-7cb4-4b23-a231-f7cd919fdc6f" providerId="ADAL" clId="{74DE012E-A36F-44E5-96CF-61B86377AB88}" dt="2019-04-01T01:44:05.898" v="13"/>
          <ac:picMkLst>
            <pc:docMk/>
            <pc:sldMk cId="491594811" sldId="281"/>
            <ac:picMk id="56" creationId="{D4BCFDCB-A3F2-4CB8-85E1-35C4C99C85E0}"/>
          </ac:picMkLst>
        </pc:picChg>
        <pc:picChg chg="add del">
          <ac:chgData name="Anna Porter" userId="caba5659-7cb4-4b23-a231-f7cd919fdc6f" providerId="ADAL" clId="{74DE012E-A36F-44E5-96CF-61B86377AB88}" dt="2019-01-31T05:27:05.968" v="5" actId="478"/>
          <ac:picMkLst>
            <pc:docMk/>
            <pc:sldMk cId="491594811" sldId="281"/>
            <ac:picMk id="57" creationId="{3E74E964-97E7-4663-9ECA-5966715BFD35}"/>
          </ac:picMkLst>
        </pc:picChg>
        <pc:picChg chg="add">
          <ac:chgData name="Anna Porter" userId="caba5659-7cb4-4b23-a231-f7cd919fdc6f" providerId="ADAL" clId="{74DE012E-A36F-44E5-96CF-61B86377AB88}" dt="2019-04-01T01:44:05.898" v="13"/>
          <ac:picMkLst>
            <pc:docMk/>
            <pc:sldMk cId="491594811" sldId="281"/>
            <ac:picMk id="57" creationId="{D8CC266B-3B90-4549-93CF-DF34AF2C16A9}"/>
          </ac:picMkLst>
        </pc:picChg>
        <pc:picChg chg="add del">
          <ac:chgData name="Anna Porter" userId="caba5659-7cb4-4b23-a231-f7cd919fdc6f" providerId="ADAL" clId="{74DE012E-A36F-44E5-96CF-61B86377AB88}" dt="2019-01-31T05:27:05.968" v="5" actId="478"/>
          <ac:picMkLst>
            <pc:docMk/>
            <pc:sldMk cId="491594811" sldId="281"/>
            <ac:picMk id="58" creationId="{202CA4AB-062C-4A96-BBB9-49BAA4252477}"/>
          </ac:picMkLst>
        </pc:picChg>
        <pc:picChg chg="add del">
          <ac:chgData name="Anna Porter" userId="caba5659-7cb4-4b23-a231-f7cd919fdc6f" providerId="ADAL" clId="{74DE012E-A36F-44E5-96CF-61B86377AB88}" dt="2019-01-31T05:27:05.968" v="5" actId="478"/>
          <ac:picMkLst>
            <pc:docMk/>
            <pc:sldMk cId="491594811" sldId="281"/>
            <ac:picMk id="59" creationId="{CD410CD2-0982-41B1-8A97-8F4DC6C1D3F2}"/>
          </ac:picMkLst>
        </pc:picChg>
        <pc:picChg chg="add del">
          <ac:chgData name="Anna Porter" userId="caba5659-7cb4-4b23-a231-f7cd919fdc6f" providerId="ADAL" clId="{74DE012E-A36F-44E5-96CF-61B86377AB88}" dt="2019-01-31T05:27:05.968" v="5" actId="478"/>
          <ac:picMkLst>
            <pc:docMk/>
            <pc:sldMk cId="491594811" sldId="281"/>
            <ac:picMk id="60" creationId="{97301030-7883-4961-8E84-5F4CC9507AF4}"/>
          </ac:picMkLst>
        </pc:picChg>
        <pc:picChg chg="add del">
          <ac:chgData name="Anna Porter" userId="caba5659-7cb4-4b23-a231-f7cd919fdc6f" providerId="ADAL" clId="{74DE012E-A36F-44E5-96CF-61B86377AB88}" dt="2019-01-31T05:27:05.968" v="5" actId="478"/>
          <ac:picMkLst>
            <pc:docMk/>
            <pc:sldMk cId="491594811" sldId="281"/>
            <ac:picMk id="61" creationId="{35BADE53-C1A3-4A67-9AE8-BDED2E80F79D}"/>
          </ac:picMkLst>
        </pc:picChg>
        <pc:picChg chg="add del">
          <ac:chgData name="Anna Porter" userId="caba5659-7cb4-4b23-a231-f7cd919fdc6f" providerId="ADAL" clId="{74DE012E-A36F-44E5-96CF-61B86377AB88}" dt="2019-04-01T01:43:51.233" v="11" actId="478"/>
          <ac:picMkLst>
            <pc:docMk/>
            <pc:sldMk cId="491594811" sldId="281"/>
            <ac:picMk id="62" creationId="{FC48022B-D23D-485C-9DE2-31213DC4D1C2}"/>
          </ac:picMkLst>
        </pc:picChg>
        <pc:picChg chg="add">
          <ac:chgData name="Anna Porter" userId="caba5659-7cb4-4b23-a231-f7cd919fdc6f" providerId="ADAL" clId="{74DE012E-A36F-44E5-96CF-61B86377AB88}" dt="2019-01-31T05:27:06.701" v="6"/>
          <ac:picMkLst>
            <pc:docMk/>
            <pc:sldMk cId="491594811" sldId="281"/>
            <ac:picMk id="63" creationId="{A210F003-36DF-4930-865E-6929A3B6CCEE}"/>
          </ac:picMkLst>
        </pc:picChg>
        <pc:picChg chg="add del">
          <ac:chgData name="Anna Porter" userId="caba5659-7cb4-4b23-a231-f7cd919fdc6f" providerId="ADAL" clId="{74DE012E-A36F-44E5-96CF-61B86377AB88}" dt="2019-04-01T01:43:51.233" v="11" actId="478"/>
          <ac:picMkLst>
            <pc:docMk/>
            <pc:sldMk cId="491594811" sldId="281"/>
            <ac:picMk id="64" creationId="{9EA68718-6FA8-46F9-A5D2-B1A5CC255332}"/>
          </ac:picMkLst>
        </pc:picChg>
        <pc:picChg chg="add del">
          <ac:chgData name="Anna Porter" userId="caba5659-7cb4-4b23-a231-f7cd919fdc6f" providerId="ADAL" clId="{74DE012E-A36F-44E5-96CF-61B86377AB88}" dt="2019-04-01T01:43:51.233" v="11" actId="478"/>
          <ac:picMkLst>
            <pc:docMk/>
            <pc:sldMk cId="491594811" sldId="281"/>
            <ac:picMk id="65" creationId="{F68FC5BF-AB17-42FB-B63A-AB8CF98751F2}"/>
          </ac:picMkLst>
        </pc:picChg>
      </pc:sldChg>
    </pc:docChg>
  </pc:docChgLst>
  <pc:docChgLst>
    <pc:chgData name="Anna Porter" userId="caba5659-7cb4-4b23-a231-f7cd919fdc6f" providerId="ADAL" clId="{FB16231E-6EFD-4DC1-878B-F73DC76D8020}"/>
  </pc:docChgLst>
  <pc:docChgLst>
    <pc:chgData name="Anna Porter" userId="caba5659-7cb4-4b23-a231-f7cd919fdc6f" providerId="ADAL" clId="{D4728F7F-FD30-41FF-8524-08A604CAF849}"/>
    <pc:docChg chg="undo custSel mod modSld">
      <pc:chgData name="Anna Porter" userId="caba5659-7cb4-4b23-a231-f7cd919fdc6f" providerId="ADAL" clId="{D4728F7F-FD30-41FF-8524-08A604CAF849}" dt="2019-05-27T04:50:02.638" v="14" actId="1076"/>
      <pc:docMkLst>
        <pc:docMk/>
      </pc:docMkLst>
      <pc:sldChg chg="addSp delSp modSp mod setBg">
        <pc:chgData name="Anna Porter" userId="caba5659-7cb4-4b23-a231-f7cd919fdc6f" providerId="ADAL" clId="{D4728F7F-FD30-41FF-8524-08A604CAF849}" dt="2019-05-27T04:50:02.638" v="14" actId="1076"/>
        <pc:sldMkLst>
          <pc:docMk/>
          <pc:sldMk cId="3606468842" sldId="277"/>
        </pc:sldMkLst>
        <pc:spChg chg="del">
          <ac:chgData name="Anna Porter" userId="caba5659-7cb4-4b23-a231-f7cd919fdc6f" providerId="ADAL" clId="{D4728F7F-FD30-41FF-8524-08A604CAF849}" dt="2019-05-27T04:49:26.373" v="2" actId="478"/>
          <ac:spMkLst>
            <pc:docMk/>
            <pc:sldMk cId="3606468842" sldId="277"/>
            <ac:spMk id="2" creationId="{A6830756-419A-41E2-A462-1C536D7AF422}"/>
          </ac:spMkLst>
        </pc:spChg>
        <pc:spChg chg="del">
          <ac:chgData name="Anna Porter" userId="caba5659-7cb4-4b23-a231-f7cd919fdc6f" providerId="ADAL" clId="{D4728F7F-FD30-41FF-8524-08A604CAF849}" dt="2019-05-27T04:49:21.143" v="0" actId="478"/>
          <ac:spMkLst>
            <pc:docMk/>
            <pc:sldMk cId="3606468842" sldId="277"/>
            <ac:spMk id="3" creationId="{7AA81B39-C652-4846-B740-3D3F36EF3B78}"/>
          </ac:spMkLst>
        </pc:spChg>
        <pc:spChg chg="del">
          <ac:chgData name="Anna Porter" userId="caba5659-7cb4-4b23-a231-f7cd919fdc6f" providerId="ADAL" clId="{D4728F7F-FD30-41FF-8524-08A604CAF849}" dt="2019-05-27T04:49:24.073" v="1" actId="478"/>
          <ac:spMkLst>
            <pc:docMk/>
            <pc:sldMk cId="3606468842" sldId="277"/>
            <ac:spMk id="4" creationId="{CF9A1B2B-27F7-4BBD-BC6B-DE6FF191A0E0}"/>
          </ac:spMkLst>
        </pc:spChg>
        <pc:picChg chg="add mod">
          <ac:chgData name="Anna Porter" userId="caba5659-7cb4-4b23-a231-f7cd919fdc6f" providerId="ADAL" clId="{D4728F7F-FD30-41FF-8524-08A604CAF849}" dt="2019-05-27T04:50:02.638" v="14" actId="1076"/>
          <ac:picMkLst>
            <pc:docMk/>
            <pc:sldMk cId="3606468842" sldId="277"/>
            <ac:picMk id="6" creationId="{D678B663-9081-45C2-AD1B-92993D7C8B0A}"/>
          </ac:picMkLst>
        </pc:picChg>
        <pc:picChg chg="add del">
          <ac:chgData name="Anna Porter" userId="caba5659-7cb4-4b23-a231-f7cd919fdc6f" providerId="ADAL" clId="{D4728F7F-FD30-41FF-8524-08A604CAF849}" dt="2019-05-27T04:49:42.840" v="10" actId="26606"/>
          <ac:picMkLst>
            <pc:docMk/>
            <pc:sldMk cId="3606468842" sldId="277"/>
            <ac:picMk id="11" creationId="{CB607B98-7700-4DC9-8BE8-A876255F9C52}"/>
          </ac:picMkLst>
        </pc:picChg>
      </pc:sldChg>
    </pc:docChg>
  </pc:docChgLst>
  <pc:docChgLst>
    <pc:chgData name="Anna Porter" userId="caba5659-7cb4-4b23-a231-f7cd919fdc6f" providerId="ADAL" clId="{2E723C1E-0BBD-485E-A0D9-E034886A6118}"/>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EA06E-E84E-461C-9A94-6378CA4FCC47}" type="datetimeFigureOut">
              <a:rPr lang="en-AU" smtClean="0"/>
              <a:t>21/07/2023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4339B-BAC1-4C9C-B985-1D60417ACE14}" type="slidenum">
              <a:rPr lang="en-AU" smtClean="0"/>
              <a:t>‹#›</a:t>
            </a:fld>
            <a:endParaRPr lang="en-AU"/>
          </a:p>
        </p:txBody>
      </p:sp>
    </p:spTree>
    <p:extLst>
      <p:ext uri="{BB962C8B-B14F-4D97-AF65-F5344CB8AC3E}">
        <p14:creationId xmlns:p14="http://schemas.microsoft.com/office/powerpoint/2010/main" val="1224149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0A646A80-3359-4696-8E62-8234F365CFE7}" type="slidenum">
              <a:rPr lang="en-US"/>
              <a:pPr/>
              <a:t>1</a:t>
            </a:fld>
            <a:endParaRPr lang="en-US" dirty="0"/>
          </a:p>
        </p:txBody>
      </p:sp>
      <p:sp>
        <p:nvSpPr>
          <p:cNvPr id="9219" name="Rectangle 2"/>
          <p:cNvSpPr>
            <a:spLocks noGrp="1" noRot="1" noChangeAspect="1" noChangeArrowheads="1" noTextEdit="1"/>
          </p:cNvSpPr>
          <p:nvPr>
            <p:ph type="sldImg"/>
          </p:nvPr>
        </p:nvSpPr>
        <p:spPr>
          <a:xfrm>
            <a:off x="87313" y="746125"/>
            <a:ext cx="6619875" cy="3724275"/>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r>
              <a:rPr lang="en-AU" dirty="0"/>
              <a:t>Excuse our Director Steve</a:t>
            </a:r>
            <a:r>
              <a:rPr lang="en-AU" baseline="0" dirty="0"/>
              <a:t> who is unfortunately ill and cannot be here….</a:t>
            </a:r>
          </a:p>
          <a:p>
            <a:endParaRPr lang="en-AU" baseline="0" dirty="0"/>
          </a:p>
          <a:p>
            <a:r>
              <a:rPr lang="en-AU" baseline="0" dirty="0"/>
              <a:t>Program for today…..</a:t>
            </a:r>
          </a:p>
          <a:p>
            <a:endParaRPr lang="en-AU" baseline="0" dirty="0"/>
          </a:p>
          <a:p>
            <a:r>
              <a:rPr lang="en-AU" baseline="0" dirty="0"/>
              <a:t>Step a back a bit and tell you what we are all about……</a:t>
            </a:r>
            <a:endParaRPr lang="en-AU" dirty="0"/>
          </a:p>
          <a:p>
            <a:endParaRPr lang="en-US" dirty="0"/>
          </a:p>
        </p:txBody>
      </p:sp>
    </p:spTree>
    <p:extLst>
      <p:ext uri="{BB962C8B-B14F-4D97-AF65-F5344CB8AC3E}">
        <p14:creationId xmlns:p14="http://schemas.microsoft.com/office/powerpoint/2010/main" val="1360309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DE4339B-BAC1-4C9C-B985-1D60417ACE14}" type="slidenum">
              <a:rPr lang="en-AU" smtClean="0"/>
              <a:t>3</a:t>
            </a:fld>
            <a:endParaRPr lang="en-AU"/>
          </a:p>
        </p:txBody>
      </p:sp>
    </p:spTree>
    <p:extLst>
      <p:ext uri="{BB962C8B-B14F-4D97-AF65-F5344CB8AC3E}">
        <p14:creationId xmlns:p14="http://schemas.microsoft.com/office/powerpoint/2010/main" val="17495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DE4339B-BAC1-4C9C-B985-1D60417ACE14}" type="slidenum">
              <a:rPr lang="en-AU" smtClean="0"/>
              <a:t>21</a:t>
            </a:fld>
            <a:endParaRPr lang="en-AU"/>
          </a:p>
        </p:txBody>
      </p:sp>
    </p:spTree>
    <p:extLst>
      <p:ext uri="{BB962C8B-B14F-4D97-AF65-F5344CB8AC3E}">
        <p14:creationId xmlns:p14="http://schemas.microsoft.com/office/powerpoint/2010/main" val="3147635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jpe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png"/><Relationship Id="rId22" Type="http://schemas.openxmlformats.org/officeDocument/2006/relationships/image" Target="../media/image37.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15014"/>
          <a:stretch/>
        </p:blipFill>
        <p:spPr>
          <a:xfrm>
            <a:off x="1" y="0"/>
            <a:ext cx="9143999" cy="5143500"/>
          </a:xfrm>
          <a:prstGeom prst="rect">
            <a:avLst/>
          </a:prstGeom>
        </p:spPr>
      </p:pic>
      <p:pic>
        <p:nvPicPr>
          <p:cNvPr id="9" name="Picture 8"/>
          <p:cNvPicPr>
            <a:picLocks noChangeAspect="1"/>
          </p:cNvPicPr>
          <p:nvPr userDrawn="1"/>
        </p:nvPicPr>
        <p:blipFill>
          <a:blip r:embed="rId3"/>
          <a:stretch>
            <a:fillRect/>
          </a:stretch>
        </p:blipFill>
        <p:spPr>
          <a:xfrm>
            <a:off x="91435" y="4327981"/>
            <a:ext cx="2357174" cy="717554"/>
          </a:xfrm>
          <a:prstGeom prst="rect">
            <a:avLst/>
          </a:prstGeom>
        </p:spPr>
      </p:pic>
      <p:sp>
        <p:nvSpPr>
          <p:cNvPr id="11" name="Rectangle 10">
            <a:extLst>
              <a:ext uri="{FF2B5EF4-FFF2-40B4-BE49-F238E27FC236}">
                <a16:creationId xmlns:a16="http://schemas.microsoft.com/office/drawing/2014/main" id="{76517A2F-6FBC-4BED-A93B-10E778A4B0DC}"/>
              </a:ext>
            </a:extLst>
          </p:cNvPr>
          <p:cNvSpPr/>
          <p:nvPr userDrawn="1"/>
        </p:nvSpPr>
        <p:spPr>
          <a:xfrm>
            <a:off x="1" y="0"/>
            <a:ext cx="9144000" cy="5143500"/>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p:nvPr>
        </p:nvSpPr>
        <p:spPr>
          <a:xfrm>
            <a:off x="596900" y="1455173"/>
            <a:ext cx="7950200" cy="1057672"/>
          </a:xfrm>
        </p:spPr>
        <p:txBody>
          <a:bodyPr anchor="b"/>
          <a:lstStyle>
            <a:lvl1pPr algn="ctr">
              <a:defRPr sz="4500">
                <a:solidFill>
                  <a:srgbClr val="002060"/>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1143000" y="3289295"/>
            <a:ext cx="6858000" cy="961429"/>
          </a:xfrm>
        </p:spPr>
        <p:txBody>
          <a:bodyPr/>
          <a:lstStyle>
            <a:lvl1pPr marL="0" indent="0" algn="ctr">
              <a:spcBef>
                <a:spcPts val="0"/>
              </a:spcBef>
              <a:spcAft>
                <a:spcPts val="600"/>
              </a:spcAft>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AU"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22114" y="4365066"/>
            <a:ext cx="2663930" cy="720479"/>
          </a:xfrm>
          <a:prstGeom prst="rect">
            <a:avLst/>
          </a:prstGeom>
        </p:spPr>
      </p:pic>
      <p:sp>
        <p:nvSpPr>
          <p:cNvPr id="10" name="Rectangle 9"/>
          <p:cNvSpPr/>
          <p:nvPr userDrawn="1"/>
        </p:nvSpPr>
        <p:spPr>
          <a:xfrm>
            <a:off x="1599224" y="41317"/>
            <a:ext cx="5582038" cy="369332"/>
          </a:xfrm>
          <a:prstGeom prst="rect">
            <a:avLst/>
          </a:prstGeom>
        </p:spPr>
        <p:txBody>
          <a:bodyPr wrap="square">
            <a:spAutoFit/>
          </a:bodyPr>
          <a:lstStyle/>
          <a:p>
            <a:pPr algn="ctr"/>
            <a:r>
              <a:rPr lang="en-AU" sz="1800" b="1" dirty="0">
                <a:solidFill>
                  <a:srgbClr val="002060"/>
                </a:solidFill>
                <a:effectLst>
                  <a:outerShdw blurRad="38100" dist="38100" dir="2700000" algn="tl">
                    <a:srgbClr val="000000">
                      <a:alpha val="43137"/>
                    </a:srgbClr>
                  </a:outerShdw>
                </a:effectLst>
                <a:latin typeface="Century Gothic" panose="020B0502020202020204" pitchFamily="34" charset="0"/>
              </a:rPr>
              <a:t>CET </a:t>
            </a:r>
            <a:r>
              <a:rPr lang="en-AU" sz="1800" b="1" dirty="0" smtClean="0">
                <a:solidFill>
                  <a:srgbClr val="002060"/>
                </a:solidFill>
                <a:effectLst>
                  <a:outerShdw blurRad="38100" dist="38100" dir="2700000" algn="tl">
                    <a:srgbClr val="000000">
                      <a:alpha val="43137"/>
                    </a:srgbClr>
                  </a:outerShdw>
                </a:effectLst>
                <a:latin typeface="Century Gothic" panose="020B0502020202020204" pitchFamily="34" charset="0"/>
              </a:rPr>
              <a:t>members</a:t>
            </a:r>
            <a:r>
              <a:rPr lang="en-AU" sz="1800" b="1" baseline="0" dirty="0" smtClean="0">
                <a:solidFill>
                  <a:srgbClr val="002060"/>
                </a:solidFill>
                <a:effectLst>
                  <a:outerShdw blurRad="38100" dist="38100" dir="2700000" algn="tl">
                    <a:srgbClr val="000000">
                      <a:alpha val="43137"/>
                    </a:srgbClr>
                  </a:outerShdw>
                </a:effectLst>
                <a:latin typeface="Century Gothic" panose="020B0502020202020204" pitchFamily="34" charset="0"/>
              </a:rPr>
              <a:t> day</a:t>
            </a:r>
            <a:endParaRPr lang="en-AU" sz="1800" b="1" dirty="0">
              <a:solidFill>
                <a:srgbClr val="002060"/>
              </a:solidFill>
              <a:effectLst>
                <a:outerShdw blurRad="38100" dist="38100" dir="2700000" algn="tl">
                  <a:srgbClr val="000000">
                    <a:alpha val="43137"/>
                  </a:srgbClr>
                </a:outerShdw>
              </a:effectLst>
              <a:latin typeface="Century Gothic" panose="020B0502020202020204" pitchFamily="34" charset="0"/>
            </a:endParaRPr>
          </a:p>
        </p:txBody>
      </p:sp>
      <p:sp>
        <p:nvSpPr>
          <p:cNvPr id="14" name="TextBox 13"/>
          <p:cNvSpPr txBox="1"/>
          <p:nvPr userDrawn="1"/>
        </p:nvSpPr>
        <p:spPr>
          <a:xfrm>
            <a:off x="3558367" y="4725305"/>
            <a:ext cx="1720508" cy="300082"/>
          </a:xfrm>
          <a:prstGeom prst="rect">
            <a:avLst/>
          </a:prstGeom>
          <a:noFill/>
        </p:spPr>
        <p:txBody>
          <a:bodyPr wrap="square" rtlCol="0">
            <a:spAutoFit/>
          </a:bodyPr>
          <a:lstStyle/>
          <a:p>
            <a:pPr algn="ctr"/>
            <a:r>
              <a:rPr lang="en-AU" sz="1350" b="1" dirty="0" smtClean="0">
                <a:solidFill>
                  <a:schemeClr val="bg1"/>
                </a:solidFill>
                <a:latin typeface="Century Gothic" panose="020B0502020202020204" pitchFamily="34" charset="0"/>
              </a:rPr>
              <a:t>29</a:t>
            </a:r>
            <a:r>
              <a:rPr lang="en-AU" sz="1350" b="1" baseline="30000" dirty="0" smtClean="0">
                <a:solidFill>
                  <a:schemeClr val="bg1"/>
                </a:solidFill>
                <a:latin typeface="Century Gothic" panose="020B0502020202020204" pitchFamily="34" charset="0"/>
              </a:rPr>
              <a:t>th </a:t>
            </a:r>
            <a:r>
              <a:rPr lang="en-AU" sz="1350" b="1" dirty="0" smtClean="0">
                <a:solidFill>
                  <a:schemeClr val="bg1"/>
                </a:solidFill>
                <a:latin typeface="Century Gothic" panose="020B0502020202020204" pitchFamily="34" charset="0"/>
              </a:rPr>
              <a:t>October </a:t>
            </a:r>
            <a:r>
              <a:rPr lang="en-AU" sz="1350" b="1" dirty="0">
                <a:solidFill>
                  <a:schemeClr val="bg1"/>
                </a:solidFill>
                <a:latin typeface="Century Gothic" panose="020B0502020202020204" pitchFamily="34" charset="0"/>
              </a:rPr>
              <a:t>2021</a:t>
            </a:r>
          </a:p>
        </p:txBody>
      </p:sp>
    </p:spTree>
    <p:extLst>
      <p:ext uri="{BB962C8B-B14F-4D97-AF65-F5344CB8AC3E}">
        <p14:creationId xmlns:p14="http://schemas.microsoft.com/office/powerpoint/2010/main" val="207585788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MEX_007 PPT Template_FA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156914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pic>
        <p:nvPicPr>
          <p:cNvPr id="7" name="Picture 6" descr="MEX_007 PPT Template_FA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Tree>
    <p:extLst>
      <p:ext uri="{BB962C8B-B14F-4D97-AF65-F5344CB8AC3E}">
        <p14:creationId xmlns:p14="http://schemas.microsoft.com/office/powerpoint/2010/main" val="1122394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8" name="Picture 7" descr="MEX_007 PPT Template_FA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Tree>
    <p:extLst>
      <p:ext uri="{BB962C8B-B14F-4D97-AF65-F5344CB8AC3E}">
        <p14:creationId xmlns:p14="http://schemas.microsoft.com/office/powerpoint/2010/main" val="1260594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7/21/2023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pic>
        <p:nvPicPr>
          <p:cNvPr id="10" name="Picture 9" descr="MEX_007 PPT Template_FA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2486824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7/21/2023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pic>
        <p:nvPicPr>
          <p:cNvPr id="6" name="Picture 5" descr="MEX_007 PPT Template_FA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pic>
        <p:nvPicPr>
          <p:cNvPr id="8" name="Picture 7" descr="MEX_007 PPT Template_FA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8" name="Picture 7" descr="MEX_007 PPT Template_FA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Tree>
    <p:extLst>
      <p:ext uri="{BB962C8B-B14F-4D97-AF65-F5344CB8AC3E}">
        <p14:creationId xmlns:p14="http://schemas.microsoft.com/office/powerpoint/2010/main" val="3615983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MEX_007 PPT Template_FA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3723317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MEX_007 PPT Template_FA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2417996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pic>
        <p:nvPicPr>
          <p:cNvPr id="7" name="Picture 6" descr="MEX_007 PPT Template_FA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Tree>
    <p:extLst>
      <p:ext uri="{BB962C8B-B14F-4D97-AF65-F5344CB8AC3E}">
        <p14:creationId xmlns:p14="http://schemas.microsoft.com/office/powerpoint/2010/main" val="401321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9896" y="1"/>
            <a:ext cx="6023459" cy="628113"/>
          </a:xfrm>
        </p:spPr>
        <p:txBody>
          <a:bodyPr/>
          <a:lstStyle/>
          <a:p>
            <a:r>
              <a:rPr lang="en-US" dirty="0" smtClean="0"/>
              <a:t>Click to edit Master title style</a:t>
            </a:r>
            <a:endParaRPr lang="en-AU" dirty="0"/>
          </a:p>
        </p:txBody>
      </p:sp>
      <p:sp>
        <p:nvSpPr>
          <p:cNvPr id="3" name="Content Placeholder 2"/>
          <p:cNvSpPr>
            <a:spLocks noGrp="1"/>
          </p:cNvSpPr>
          <p:nvPr>
            <p:ph idx="1"/>
          </p:nvPr>
        </p:nvSpPr>
        <p:spPr>
          <a:xfrm>
            <a:off x="628650" y="859666"/>
            <a:ext cx="7886700" cy="37730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F86CB67-465E-4C20-9FDF-16F34784D1F8}" type="datetimeFigureOut">
              <a:rPr lang="en-AU" smtClean="0"/>
              <a:t>21/07/2023</a:t>
            </a:fld>
            <a:endParaRPr lang="en-AU" dirty="0"/>
          </a:p>
        </p:txBody>
      </p:sp>
      <p:sp>
        <p:nvSpPr>
          <p:cNvPr id="5" name="Footer Placeholder 4"/>
          <p:cNvSpPr>
            <a:spLocks noGrp="1"/>
          </p:cNvSpPr>
          <p:nvPr>
            <p:ph type="ftr" sz="quarter" idx="11"/>
          </p:nvPr>
        </p:nvSpPr>
        <p:spPr/>
        <p:txBody>
          <a:bodyPr/>
          <a:lstStyle/>
          <a:p>
            <a:r>
              <a:rPr lang="en-AU" dirty="0" smtClean="0"/>
              <a:t>guillaume.pirot@uwa.edu.au</a:t>
            </a:r>
            <a:endParaRPr lang="en-AU" dirty="0"/>
          </a:p>
        </p:txBody>
      </p:sp>
      <p:sp>
        <p:nvSpPr>
          <p:cNvPr id="6" name="Slide Number Placeholder 5"/>
          <p:cNvSpPr>
            <a:spLocks noGrp="1"/>
          </p:cNvSpPr>
          <p:nvPr>
            <p:ph type="sldNum" sz="quarter" idx="12"/>
          </p:nvPr>
        </p:nvSpPr>
        <p:spPr/>
        <p:txBody>
          <a:bodyPr/>
          <a:lstStyle/>
          <a:p>
            <a:fld id="{EAEFEA83-83D0-4158-B71B-7B65EBB2CBB3}" type="slidenum">
              <a:rPr lang="en-AU" smtClean="0"/>
              <a:t>‹#›</a:t>
            </a:fld>
            <a:endParaRPr lang="en-AU"/>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51" y="83790"/>
            <a:ext cx="1162259" cy="399514"/>
          </a:xfrm>
          <a:prstGeom prst="rect">
            <a:avLst/>
          </a:prstGeom>
          <a:solidFill>
            <a:schemeClr val="bg1"/>
          </a:solidFill>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455" t="31182" r="3818" b="29000"/>
          <a:stretch/>
        </p:blipFill>
        <p:spPr>
          <a:xfrm>
            <a:off x="7793182" y="1"/>
            <a:ext cx="1288472" cy="553284"/>
          </a:xfrm>
          <a:prstGeom prst="rect">
            <a:avLst/>
          </a:prstGeom>
        </p:spPr>
      </p:pic>
    </p:spTree>
    <p:extLst>
      <p:ext uri="{BB962C8B-B14F-4D97-AF65-F5344CB8AC3E}">
        <p14:creationId xmlns:p14="http://schemas.microsoft.com/office/powerpoint/2010/main" val="21410733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4" name="Rectangle 3"/>
          <p:cNvSpPr/>
          <p:nvPr userDrawn="1"/>
        </p:nvSpPr>
        <p:spPr>
          <a:xfrm>
            <a:off x="0" y="843558"/>
            <a:ext cx="9144000" cy="4299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AU" sz="1350" b="0" i="0" u="none" strike="noStrike" kern="1200" cap="none" spc="0" normalizeH="0" baseline="0" noProof="0" dirty="0">
              <a:ln>
                <a:noFill/>
              </a:ln>
              <a:solidFill>
                <a:srgbClr val="FFFFFF"/>
              </a:solidFill>
              <a:effectLst/>
              <a:uLnTx/>
              <a:uFillTx/>
              <a:latin typeface="Arial"/>
              <a:ea typeface="+mn-ea"/>
              <a:cs typeface="+mn-cs"/>
            </a:endParaRPr>
          </a:p>
        </p:txBody>
      </p:sp>
      <p:sp>
        <p:nvSpPr>
          <p:cNvPr id="3" name="Slide Number Placeholder 2"/>
          <p:cNvSpPr>
            <a:spLocks noGrp="1"/>
          </p:cNvSpPr>
          <p:nvPr>
            <p:ph type="sldNum" sz="quarter" idx="10"/>
          </p:nvPr>
        </p:nvSpPr>
        <p:spPr/>
        <p:txBody>
          <a:bodyPr>
            <a:noAutofit/>
          </a:bodyPr>
          <a:lstStyle/>
          <a:p>
            <a:pPr defTabSz="685800" fontAlgn="base">
              <a:spcBef>
                <a:spcPct val="0"/>
              </a:spcBef>
              <a:spcAft>
                <a:spcPct val="0"/>
              </a:spcAft>
            </a:pPr>
            <a:r>
              <a:rPr lang="en-AU" smtClean="0">
                <a:solidFill>
                  <a:srgbClr val="000000"/>
                </a:solidFill>
              </a:rPr>
              <a:t>1</a:t>
            </a:r>
            <a:endParaRPr lang="en-AU" dirty="0">
              <a:solidFill>
                <a:srgbClr val="000000"/>
              </a:solidFill>
            </a:endParaRPr>
          </a:p>
        </p:txBody>
      </p:sp>
      <p:sp>
        <p:nvSpPr>
          <p:cNvPr id="5" name="Text Placeholder 4"/>
          <p:cNvSpPr>
            <a:spLocks noGrp="1"/>
          </p:cNvSpPr>
          <p:nvPr>
            <p:ph type="body" sz="quarter" idx="11" hasCustomPrompt="1"/>
          </p:nvPr>
        </p:nvSpPr>
        <p:spPr>
          <a:xfrm>
            <a:off x="468313" y="1059657"/>
            <a:ext cx="8064500" cy="377968"/>
          </a:xfrm>
          <a:prstGeom prst="rect">
            <a:avLst/>
          </a:prstGeom>
        </p:spPr>
        <p:txBody>
          <a:bodyPr>
            <a:noAutofit/>
          </a:bodyPr>
          <a:lstStyle>
            <a:lvl1pPr marL="0" indent="0">
              <a:buNone/>
              <a:defRPr sz="1650" baseline="0"/>
            </a:lvl1pPr>
          </a:lstStyle>
          <a:p>
            <a:pPr lvl="0"/>
            <a:r>
              <a:rPr lang="en-US" dirty="0"/>
              <a:t>Subheading</a:t>
            </a:r>
          </a:p>
        </p:txBody>
      </p:sp>
      <p:sp>
        <p:nvSpPr>
          <p:cNvPr id="10" name="Text Placeholder 9"/>
          <p:cNvSpPr>
            <a:spLocks noGrp="1"/>
          </p:cNvSpPr>
          <p:nvPr>
            <p:ph type="body" sz="quarter" idx="13" hasCustomPrompt="1"/>
          </p:nvPr>
        </p:nvSpPr>
        <p:spPr>
          <a:xfrm>
            <a:off x="467545" y="2463739"/>
            <a:ext cx="8064896" cy="702079"/>
          </a:xfrm>
          <a:prstGeom prst="rect">
            <a:avLst/>
          </a:prstGeom>
        </p:spPr>
        <p:txBody>
          <a:bodyPr>
            <a:noAutofit/>
          </a:bodyPr>
          <a:lstStyle>
            <a:lvl1pPr marL="214313" indent="-214313">
              <a:buFont typeface="Arial" panose="020B0604020202020204" pitchFamily="34" charset="0"/>
              <a:buChar char="•"/>
              <a:defRPr sz="1350"/>
            </a:lvl1pPr>
          </a:lstStyle>
          <a:p>
            <a:pPr lvl="0"/>
            <a:r>
              <a:rPr lang="en-AU" sz="1350" dirty="0"/>
              <a:t>Bullets</a:t>
            </a:r>
          </a:p>
          <a:p>
            <a:pPr lvl="0"/>
            <a:endParaRPr lang="en-AU" dirty="0"/>
          </a:p>
        </p:txBody>
      </p:sp>
      <p:sp>
        <p:nvSpPr>
          <p:cNvPr id="14" name="Text Placeholder 13"/>
          <p:cNvSpPr>
            <a:spLocks noGrp="1"/>
          </p:cNvSpPr>
          <p:nvPr>
            <p:ph type="body" sz="quarter" idx="15" hasCustomPrompt="1"/>
          </p:nvPr>
        </p:nvSpPr>
        <p:spPr>
          <a:xfrm>
            <a:off x="468313" y="3975498"/>
            <a:ext cx="8064500" cy="648481"/>
          </a:xfrm>
          <a:prstGeom prst="rect">
            <a:avLst/>
          </a:prstGeom>
        </p:spPr>
        <p:txBody>
          <a:bodyPr>
            <a:noAutofit/>
          </a:bodyPr>
          <a:lstStyle>
            <a:lvl1pPr marL="0" indent="0">
              <a:buNone/>
              <a:defRPr sz="1875" b="1" baseline="0"/>
            </a:lvl1pPr>
            <a:lvl2pPr>
              <a:defRPr sz="1875"/>
            </a:lvl2pPr>
            <a:lvl3pPr>
              <a:defRPr sz="1875"/>
            </a:lvl3pPr>
            <a:lvl4pPr>
              <a:defRPr sz="1875"/>
            </a:lvl4pPr>
            <a:lvl5pPr>
              <a:defRPr sz="1875"/>
            </a:lvl5pPr>
          </a:lstStyle>
          <a:p>
            <a:pPr lvl="0"/>
            <a:r>
              <a:rPr lang="en-AU" dirty="0"/>
              <a:t>Feature text</a:t>
            </a:r>
          </a:p>
        </p:txBody>
      </p:sp>
      <p:sp>
        <p:nvSpPr>
          <p:cNvPr id="16" name="Text Placeholder 15"/>
          <p:cNvSpPr>
            <a:spLocks noGrp="1"/>
          </p:cNvSpPr>
          <p:nvPr>
            <p:ph type="body" sz="quarter" idx="16" hasCustomPrompt="1"/>
          </p:nvPr>
        </p:nvSpPr>
        <p:spPr>
          <a:xfrm>
            <a:off x="467842" y="357245"/>
            <a:ext cx="6048375" cy="432308"/>
          </a:xfrm>
          <a:prstGeom prst="rect">
            <a:avLst/>
          </a:prstGeom>
        </p:spPr>
        <p:txBody>
          <a:bodyPr>
            <a:noAutofit/>
          </a:bodyPr>
          <a:lstStyle>
            <a:lvl1pPr marL="0" indent="0">
              <a:buNone/>
              <a:defRPr sz="1875" b="1" baseline="0">
                <a:solidFill>
                  <a:srgbClr val="27348B"/>
                </a:solidFill>
              </a:defRPr>
            </a:lvl1pPr>
          </a:lstStyle>
          <a:p>
            <a:pPr lvl="0"/>
            <a:r>
              <a:rPr lang="en-AU" dirty="0"/>
              <a:t>Cover title (optional)</a:t>
            </a:r>
          </a:p>
        </p:txBody>
      </p:sp>
      <p:sp>
        <p:nvSpPr>
          <p:cNvPr id="18" name="Text Placeholder 17"/>
          <p:cNvSpPr>
            <a:spLocks noGrp="1"/>
          </p:cNvSpPr>
          <p:nvPr>
            <p:ph type="body" sz="quarter" idx="17" hasCustomPrompt="1"/>
          </p:nvPr>
        </p:nvSpPr>
        <p:spPr>
          <a:xfrm>
            <a:off x="468313" y="1491853"/>
            <a:ext cx="8064500" cy="269807"/>
          </a:xfrm>
          <a:prstGeom prst="rect">
            <a:avLst/>
          </a:prstGeom>
        </p:spPr>
        <p:txBody>
          <a:bodyPr tIns="0">
            <a:noAutofit/>
          </a:bodyPr>
          <a:lstStyle>
            <a:lvl1pPr marL="0" indent="0">
              <a:buNone/>
              <a:defRPr sz="1350" b="1" baseline="0"/>
            </a:lvl1pPr>
          </a:lstStyle>
          <a:p>
            <a:pPr lvl="0"/>
            <a:r>
              <a:rPr lang="en-AU" b="1" dirty="0"/>
              <a:t>Body text bold</a:t>
            </a:r>
            <a:endParaRPr lang="en-AU" dirty="0"/>
          </a:p>
        </p:txBody>
      </p:sp>
      <p:sp>
        <p:nvSpPr>
          <p:cNvPr id="20" name="Text Placeholder 19"/>
          <p:cNvSpPr>
            <a:spLocks noGrp="1"/>
          </p:cNvSpPr>
          <p:nvPr>
            <p:ph type="body" sz="quarter" idx="18" hasCustomPrompt="1"/>
          </p:nvPr>
        </p:nvSpPr>
        <p:spPr>
          <a:xfrm>
            <a:off x="467545" y="1761660"/>
            <a:ext cx="8064500" cy="648072"/>
          </a:xfrm>
          <a:prstGeom prst="rect">
            <a:avLst/>
          </a:prstGeom>
        </p:spPr>
        <p:txBody>
          <a:bodyPr>
            <a:noAutofit/>
          </a:bodyPr>
          <a:lstStyle>
            <a:lvl1pPr marL="0" indent="0">
              <a:buNone/>
              <a:defRPr sz="1350"/>
            </a:lvl1pPr>
          </a:lstStyle>
          <a:p>
            <a:pPr lvl="0"/>
            <a:r>
              <a:rPr lang="en-US" dirty="0"/>
              <a:t>Body text</a:t>
            </a:r>
            <a:endParaRPr lang="en-AU" dirty="0"/>
          </a:p>
        </p:txBody>
      </p:sp>
      <p:sp>
        <p:nvSpPr>
          <p:cNvPr id="22" name="Text Placeholder 21"/>
          <p:cNvSpPr>
            <a:spLocks noGrp="1"/>
          </p:cNvSpPr>
          <p:nvPr>
            <p:ph type="body" sz="quarter" idx="19" hasCustomPrompt="1"/>
          </p:nvPr>
        </p:nvSpPr>
        <p:spPr>
          <a:xfrm>
            <a:off x="468313" y="3219450"/>
            <a:ext cx="8064500" cy="270402"/>
          </a:xfrm>
          <a:prstGeom prst="rect">
            <a:avLst/>
          </a:prstGeom>
        </p:spPr>
        <p:txBody>
          <a:bodyPr>
            <a:noAutofit/>
          </a:bodyPr>
          <a:lstStyle>
            <a:lvl1pPr marL="0" indent="0">
              <a:buNone/>
              <a:defRPr sz="900" b="1" baseline="0"/>
            </a:lvl1pPr>
          </a:lstStyle>
          <a:p>
            <a:pPr lvl="0"/>
            <a:r>
              <a:rPr lang="en-US" dirty="0"/>
              <a:t>Small body text bold</a:t>
            </a:r>
            <a:endParaRPr lang="en-AU" dirty="0"/>
          </a:p>
        </p:txBody>
      </p:sp>
      <p:sp>
        <p:nvSpPr>
          <p:cNvPr id="24" name="Text Placeholder 23"/>
          <p:cNvSpPr>
            <a:spLocks noGrp="1"/>
          </p:cNvSpPr>
          <p:nvPr>
            <p:ph type="body" sz="quarter" idx="20" hasCustomPrompt="1"/>
          </p:nvPr>
        </p:nvSpPr>
        <p:spPr>
          <a:xfrm>
            <a:off x="467545" y="3489852"/>
            <a:ext cx="8064500" cy="378042"/>
          </a:xfrm>
          <a:prstGeom prst="rect">
            <a:avLst/>
          </a:prstGeom>
        </p:spPr>
        <p:txBody>
          <a:bodyPr>
            <a:noAutofit/>
          </a:bodyPr>
          <a:lstStyle>
            <a:lvl1pPr marL="0" indent="0">
              <a:buNone/>
              <a:defRPr sz="900" baseline="0"/>
            </a:lvl1pPr>
          </a:lstStyle>
          <a:p>
            <a:pPr lvl="0"/>
            <a:r>
              <a:rPr lang="en-AU" dirty="0"/>
              <a:t>Small body text</a:t>
            </a:r>
          </a:p>
        </p:txBody>
      </p:sp>
    </p:spTree>
    <p:extLst>
      <p:ext uri="{BB962C8B-B14F-4D97-AF65-F5344CB8AC3E}">
        <p14:creationId xmlns:p14="http://schemas.microsoft.com/office/powerpoint/2010/main" val="2798730794"/>
      </p:ext>
    </p:extLst>
  </p:cSld>
  <p:clrMapOvr>
    <a:masterClrMapping/>
  </p:clrMapOvr>
  <mc:AlternateContent xmlns:mc="http://schemas.openxmlformats.org/markup-compatibility/2006" xmlns:p14="http://schemas.microsoft.com/office/powerpoint/2010/main">
    <mc:Choice Requires="p14">
      <p:transition spd="slow" p14:dur="5000" advClick="0" advTm="25000">
        <p:push dir="u"/>
      </p:transition>
    </mc:Choice>
    <mc:Fallback xmlns="">
      <p:transition spd="slow" advClick="0" advTm="25000">
        <p:push dir="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2382" y="4677669"/>
            <a:ext cx="9141619" cy="4658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191" y="4629663"/>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D05E916D-9106-4280-80FC-2308E824980B}" type="datetimeFigureOut">
              <a:rPr lang="en-AU" smtClean="0"/>
              <a:t>21/07/2023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5D52975-1585-423A-A92E-102283E13558}" type="slidenum">
              <a:rPr lang="en-AU" smtClean="0"/>
              <a:t>‹#›</a:t>
            </a:fld>
            <a:endParaRPr lang="en-AU"/>
          </a:p>
        </p:txBody>
      </p:sp>
      <p:sp>
        <p:nvSpPr>
          <p:cNvPr id="12" name="TextBox 11">
            <a:extLst>
              <a:ext uri="{FF2B5EF4-FFF2-40B4-BE49-F238E27FC236}">
                <a16:creationId xmlns:a16="http://schemas.microsoft.com/office/drawing/2014/main" id="{76A7F8AF-C9AC-4931-A790-F408DEB9F2D4}"/>
              </a:ext>
            </a:extLst>
          </p:cNvPr>
          <p:cNvSpPr txBox="1"/>
          <p:nvPr userDrawn="1"/>
        </p:nvSpPr>
        <p:spPr>
          <a:xfrm>
            <a:off x="-1191" y="37502"/>
            <a:ext cx="9140428" cy="300082"/>
          </a:xfrm>
          <a:prstGeom prst="rect">
            <a:avLst/>
          </a:prstGeom>
          <a:solidFill>
            <a:schemeClr val="tx1"/>
          </a:solidFill>
        </p:spPr>
        <p:txBody>
          <a:bodyPr wrap="square" rtlCol="0">
            <a:spAutoFit/>
          </a:bodyPr>
          <a:lstStyle/>
          <a:p>
            <a:endParaRPr lang="en-AU" sz="1350" dirty="0"/>
          </a:p>
        </p:txBody>
      </p:sp>
      <p:pic>
        <p:nvPicPr>
          <p:cNvPr id="16" name="Picture 15">
            <a:extLst>
              <a:ext uri="{FF2B5EF4-FFF2-40B4-BE49-F238E27FC236}">
                <a16:creationId xmlns:a16="http://schemas.microsoft.com/office/drawing/2014/main" id="{6FD93F44-3EC9-45F5-A3C7-873828CE46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04309" y="-40188"/>
            <a:ext cx="3025708" cy="1656728"/>
          </a:xfrm>
          <a:prstGeom prst="rect">
            <a:avLst/>
          </a:prstGeom>
        </p:spPr>
      </p:pic>
      <p:sp>
        <p:nvSpPr>
          <p:cNvPr id="32" name="Rectangle 31">
            <a:extLst>
              <a:ext uri="{FF2B5EF4-FFF2-40B4-BE49-F238E27FC236}">
                <a16:creationId xmlns:a16="http://schemas.microsoft.com/office/drawing/2014/main" id="{43584980-421F-4814-8266-5858068D2B10}"/>
              </a:ext>
            </a:extLst>
          </p:cNvPr>
          <p:cNvSpPr/>
          <p:nvPr userDrawn="1"/>
        </p:nvSpPr>
        <p:spPr>
          <a:xfrm>
            <a:off x="4764" y="-6452"/>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TextBox 32">
            <a:extLst>
              <a:ext uri="{FF2B5EF4-FFF2-40B4-BE49-F238E27FC236}">
                <a16:creationId xmlns:a16="http://schemas.microsoft.com/office/drawing/2014/main" id="{C3A07EEB-F5AA-4D86-B533-4D1867F3FD9D}"/>
              </a:ext>
            </a:extLst>
          </p:cNvPr>
          <p:cNvSpPr txBox="1"/>
          <p:nvPr userDrawn="1"/>
        </p:nvSpPr>
        <p:spPr>
          <a:xfrm>
            <a:off x="4817202" y="105527"/>
            <a:ext cx="3343174" cy="1384995"/>
          </a:xfrm>
          <a:prstGeom prst="rect">
            <a:avLst/>
          </a:prstGeom>
          <a:noFill/>
        </p:spPr>
        <p:txBody>
          <a:bodyPr wrap="square" rtlCol="0">
            <a:spAutoFit/>
          </a:bodyPr>
          <a:lstStyle/>
          <a:p>
            <a:r>
              <a:rPr lang="en-US" sz="2100" dirty="0">
                <a:solidFill>
                  <a:schemeClr val="bg1"/>
                </a:solidFill>
              </a:rPr>
              <a:t>The next generation 3D Structural Geological and Geophysical Modelling Platform</a:t>
            </a:r>
            <a:endParaRPr lang="en-AU" sz="2100" dirty="0">
              <a:solidFill>
                <a:schemeClr val="bg1"/>
              </a:solidFill>
            </a:endParaRPr>
          </a:p>
        </p:txBody>
      </p:sp>
      <p:sp>
        <p:nvSpPr>
          <p:cNvPr id="34" name="Rectangle 33">
            <a:extLst>
              <a:ext uri="{FF2B5EF4-FFF2-40B4-BE49-F238E27FC236}">
                <a16:creationId xmlns:a16="http://schemas.microsoft.com/office/drawing/2014/main" id="{0538D6CF-ECAD-40B6-B20A-ABFCE0725536}"/>
              </a:ext>
            </a:extLst>
          </p:cNvPr>
          <p:cNvSpPr/>
          <p:nvPr userDrawn="1"/>
        </p:nvSpPr>
        <p:spPr>
          <a:xfrm>
            <a:off x="4764" y="1539878"/>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3338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05E916D-9106-4280-80FC-2308E824980B}" type="datetimeFigureOut">
              <a:rPr lang="en-AU" smtClean="0"/>
              <a:t>21/07/2023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5D52975-1585-423A-A92E-102283E13558}" type="slidenum">
              <a:rPr lang="en-AU" smtClean="0"/>
              <a:t>‹#›</a:t>
            </a:fld>
            <a:endParaRPr lang="en-AU"/>
          </a:p>
        </p:txBody>
      </p:sp>
    </p:spTree>
    <p:extLst>
      <p:ext uri="{BB962C8B-B14F-4D97-AF65-F5344CB8AC3E}">
        <p14:creationId xmlns:p14="http://schemas.microsoft.com/office/powerpoint/2010/main" val="40289316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opPresentat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5D52975-1585-423A-A92E-102283E13558}" type="slidenum">
              <a:rPr lang="en-AU" smtClean="0"/>
              <a:t>‹#›</a:t>
            </a:fld>
            <a:endParaRPr lang="en-AU"/>
          </a:p>
        </p:txBody>
      </p:sp>
      <p:pic>
        <p:nvPicPr>
          <p:cNvPr id="85" name="Picture 84">
            <a:extLst>
              <a:ext uri="{FF2B5EF4-FFF2-40B4-BE49-F238E27FC236}">
                <a16:creationId xmlns:a16="http://schemas.microsoft.com/office/drawing/2014/main" id="{210FD459-5E77-4238-8B49-0D8806C0C8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88102" y="2535995"/>
            <a:ext cx="984465" cy="287808"/>
          </a:xfrm>
          <a:prstGeom prst="rect">
            <a:avLst/>
          </a:prstGeom>
        </p:spPr>
      </p:pic>
      <p:pic>
        <p:nvPicPr>
          <p:cNvPr id="87" name="Picture 86">
            <a:extLst>
              <a:ext uri="{FF2B5EF4-FFF2-40B4-BE49-F238E27FC236}">
                <a16:creationId xmlns:a16="http://schemas.microsoft.com/office/drawing/2014/main" id="{7D6F4B15-FF5F-47FA-BDD0-ABDD3D4411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66638" y="2395474"/>
            <a:ext cx="613616" cy="669642"/>
          </a:xfrm>
          <a:prstGeom prst="rect">
            <a:avLst/>
          </a:prstGeom>
        </p:spPr>
      </p:pic>
      <p:pic>
        <p:nvPicPr>
          <p:cNvPr id="93" name="Picture 92">
            <a:extLst>
              <a:ext uri="{FF2B5EF4-FFF2-40B4-BE49-F238E27FC236}">
                <a16:creationId xmlns:a16="http://schemas.microsoft.com/office/drawing/2014/main" id="{D1CA94DE-6B98-480E-9241-4F3DBBD6852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00800" y="3281872"/>
            <a:ext cx="1145925" cy="236130"/>
          </a:xfrm>
          <a:prstGeom prst="rect">
            <a:avLst/>
          </a:prstGeom>
        </p:spPr>
      </p:pic>
      <p:pic>
        <p:nvPicPr>
          <p:cNvPr id="95" name="Picture 94">
            <a:extLst>
              <a:ext uri="{FF2B5EF4-FFF2-40B4-BE49-F238E27FC236}">
                <a16:creationId xmlns:a16="http://schemas.microsoft.com/office/drawing/2014/main" id="{503C0178-25F2-4166-8B84-179C3CF4158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21002" y="3174100"/>
            <a:ext cx="933647" cy="340465"/>
          </a:xfrm>
          <a:prstGeom prst="rect">
            <a:avLst/>
          </a:prstGeom>
        </p:spPr>
      </p:pic>
      <p:pic>
        <p:nvPicPr>
          <p:cNvPr id="107" name="Picture 106">
            <a:extLst>
              <a:ext uri="{FF2B5EF4-FFF2-40B4-BE49-F238E27FC236}">
                <a16:creationId xmlns:a16="http://schemas.microsoft.com/office/drawing/2014/main" id="{A32538C5-3139-44AA-9A3D-403DD9A2229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017946" y="1481648"/>
            <a:ext cx="660689" cy="253044"/>
          </a:xfrm>
          <a:prstGeom prst="rect">
            <a:avLst/>
          </a:prstGeom>
        </p:spPr>
      </p:pic>
      <p:pic>
        <p:nvPicPr>
          <p:cNvPr id="111" name="Picture 110">
            <a:extLst>
              <a:ext uri="{FF2B5EF4-FFF2-40B4-BE49-F238E27FC236}">
                <a16:creationId xmlns:a16="http://schemas.microsoft.com/office/drawing/2014/main" id="{27ECE2CA-F252-4947-9BF3-5531458CB4D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826582" y="1800663"/>
            <a:ext cx="1557395" cy="445011"/>
          </a:xfrm>
          <a:prstGeom prst="rect">
            <a:avLst/>
          </a:prstGeom>
        </p:spPr>
      </p:pic>
      <p:sp>
        <p:nvSpPr>
          <p:cNvPr id="118" name="TextBox 117">
            <a:extLst>
              <a:ext uri="{FF2B5EF4-FFF2-40B4-BE49-F238E27FC236}">
                <a16:creationId xmlns:a16="http://schemas.microsoft.com/office/drawing/2014/main" id="{861F177A-C751-4272-906D-C91BE1597B2F}"/>
              </a:ext>
            </a:extLst>
          </p:cNvPr>
          <p:cNvSpPr txBox="1"/>
          <p:nvPr userDrawn="1"/>
        </p:nvSpPr>
        <p:spPr>
          <a:xfrm>
            <a:off x="928108" y="4486038"/>
            <a:ext cx="4427621" cy="553998"/>
          </a:xfrm>
          <a:prstGeom prst="rect">
            <a:avLst/>
          </a:prstGeom>
          <a:noFill/>
        </p:spPr>
        <p:txBody>
          <a:bodyPr wrap="square" rtlCol="0">
            <a:spAutoFit/>
          </a:bodyPr>
          <a:lstStyle/>
          <a:p>
            <a:r>
              <a:rPr lang="en-AU" sz="3000" dirty="0">
                <a:solidFill>
                  <a:schemeClr val="bg1"/>
                </a:solidFill>
              </a:rPr>
              <a:t>Partner Organisations</a:t>
            </a:r>
          </a:p>
        </p:txBody>
      </p:sp>
      <p:sp>
        <p:nvSpPr>
          <p:cNvPr id="2" name="Rectangle 1">
            <a:extLst>
              <a:ext uri="{FF2B5EF4-FFF2-40B4-BE49-F238E27FC236}">
                <a16:creationId xmlns:a16="http://schemas.microsoft.com/office/drawing/2014/main" id="{E5E77097-AF23-4E1E-A011-B78CEE8A7FDC}"/>
              </a:ext>
            </a:extLst>
          </p:cNvPr>
          <p:cNvSpPr/>
          <p:nvPr userDrawn="1"/>
        </p:nvSpPr>
        <p:spPr>
          <a:xfrm>
            <a:off x="873425" y="1235734"/>
            <a:ext cx="7535938" cy="143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pic>
        <p:nvPicPr>
          <p:cNvPr id="24" name="Picture 23">
            <a:extLst>
              <a:ext uri="{FF2B5EF4-FFF2-40B4-BE49-F238E27FC236}">
                <a16:creationId xmlns:a16="http://schemas.microsoft.com/office/drawing/2014/main" id="{693CA57A-4581-41EE-A6F2-3A0E1D4EAFDC}"/>
              </a:ext>
            </a:extLst>
          </p:cNvPr>
          <p:cNvPicPr/>
          <p:nvPr userDrawn="1"/>
        </p:nvPicPr>
        <p:blipFill>
          <a:blip r:embed="rId8">
            <a:extLst>
              <a:ext uri="{28A0092B-C50C-407E-A947-70E740481C1C}">
                <a14:useLocalDpi xmlns:a14="http://schemas.microsoft.com/office/drawing/2010/main" val="0"/>
              </a:ext>
            </a:extLst>
          </a:blip>
          <a:stretch>
            <a:fillRect/>
          </a:stretch>
        </p:blipFill>
        <p:spPr>
          <a:xfrm>
            <a:off x="0" y="-1"/>
            <a:ext cx="6354003" cy="498271"/>
          </a:xfrm>
          <a:prstGeom prst="rect">
            <a:avLst/>
          </a:prstGeom>
        </p:spPr>
      </p:pic>
      <p:pic>
        <p:nvPicPr>
          <p:cNvPr id="25" name="Picture 24">
            <a:extLst>
              <a:ext uri="{FF2B5EF4-FFF2-40B4-BE49-F238E27FC236}">
                <a16:creationId xmlns:a16="http://schemas.microsoft.com/office/drawing/2014/main" id="{8CE93834-1A8A-4891-AD99-A56F681484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61914" y="1734471"/>
            <a:ext cx="724313" cy="501448"/>
          </a:xfrm>
          <a:prstGeom prst="rect">
            <a:avLst/>
          </a:prstGeom>
        </p:spPr>
      </p:pic>
      <p:pic>
        <p:nvPicPr>
          <p:cNvPr id="26" name="Picture 25">
            <a:extLst>
              <a:ext uri="{FF2B5EF4-FFF2-40B4-BE49-F238E27FC236}">
                <a16:creationId xmlns:a16="http://schemas.microsoft.com/office/drawing/2014/main" id="{4DE98ED9-A8DD-4E19-9A80-2611C392059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422264" y="1403727"/>
            <a:ext cx="1557395" cy="445011"/>
          </a:xfrm>
          <a:prstGeom prst="rect">
            <a:avLst/>
          </a:prstGeom>
        </p:spPr>
      </p:pic>
      <p:pic>
        <p:nvPicPr>
          <p:cNvPr id="27" name="Picture 26">
            <a:extLst>
              <a:ext uri="{FF2B5EF4-FFF2-40B4-BE49-F238E27FC236}">
                <a16:creationId xmlns:a16="http://schemas.microsoft.com/office/drawing/2014/main" id="{0D8C492E-6F5A-451F-B697-44851F051381}"/>
              </a:ext>
            </a:extLst>
          </p:cNvPr>
          <p:cNvPicPr>
            <a:picLocks noChangeAspect="1"/>
          </p:cNvPicPr>
          <p:nvPr userDrawn="1"/>
        </p:nvPicPr>
        <p:blipFill>
          <a:blip r:embed="rId10" cstate="email">
            <a:extLst>
              <a:ext uri="{28A0092B-C50C-407E-A947-70E740481C1C}">
                <a14:useLocalDpi xmlns:a14="http://schemas.microsoft.com/office/drawing/2010/main" val="0"/>
              </a:ext>
            </a:extLst>
          </a:blip>
          <a:stretch>
            <a:fillRect/>
          </a:stretch>
        </p:blipFill>
        <p:spPr>
          <a:xfrm>
            <a:off x="6576320" y="1947651"/>
            <a:ext cx="1437336" cy="460964"/>
          </a:xfrm>
          <a:prstGeom prst="rect">
            <a:avLst/>
          </a:prstGeom>
        </p:spPr>
      </p:pic>
      <p:pic>
        <p:nvPicPr>
          <p:cNvPr id="28" name="Picture 2" descr="Image result for micromine">
            <a:extLst>
              <a:ext uri="{FF2B5EF4-FFF2-40B4-BE49-F238E27FC236}">
                <a16:creationId xmlns:a16="http://schemas.microsoft.com/office/drawing/2014/main" id="{7597913D-4220-4CFA-9FF9-BA87DBD0707C}"/>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7949536" y="1944416"/>
            <a:ext cx="1012413" cy="4609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BACC7DF-881E-4A47-B852-15DD1EDB1520}"/>
              </a:ext>
            </a:extLst>
          </p:cNvPr>
          <p:cNvSpPr/>
          <p:nvPr userDrawn="1"/>
        </p:nvSpPr>
        <p:spPr>
          <a:xfrm>
            <a:off x="4141698" y="1386124"/>
            <a:ext cx="1027845" cy="230832"/>
          </a:xfrm>
          <a:prstGeom prst="rect">
            <a:avLst/>
          </a:prstGeom>
        </p:spPr>
        <p:txBody>
          <a:bodyPr wrap="none">
            <a:spAutoFit/>
          </a:bodyPr>
          <a:lstStyle/>
          <a:p>
            <a:r>
              <a:rPr lang="en-US" sz="900" dirty="0"/>
              <a:t>ARC LP170100985</a:t>
            </a:r>
            <a:endParaRPr lang="en-AU" sz="900" dirty="0"/>
          </a:p>
        </p:txBody>
      </p:sp>
      <p:pic>
        <p:nvPicPr>
          <p:cNvPr id="83" name="Picture 82">
            <a:extLst>
              <a:ext uri="{FF2B5EF4-FFF2-40B4-BE49-F238E27FC236}">
                <a16:creationId xmlns:a16="http://schemas.microsoft.com/office/drawing/2014/main" id="{26A5AB29-9545-49C9-A63E-F9320FF349D4}"/>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24644" y="1141686"/>
            <a:ext cx="1593761" cy="315001"/>
          </a:xfrm>
          <a:prstGeom prst="rect">
            <a:avLst/>
          </a:prstGeom>
        </p:spPr>
      </p:pic>
      <p:pic>
        <p:nvPicPr>
          <p:cNvPr id="91" name="Picture 90">
            <a:extLst>
              <a:ext uri="{FF2B5EF4-FFF2-40B4-BE49-F238E27FC236}">
                <a16:creationId xmlns:a16="http://schemas.microsoft.com/office/drawing/2014/main" id="{3F1DDC5A-34B7-404C-B567-FF5759C279D4}"/>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6978" t="24908" r="7177" b="15893"/>
          <a:stretch/>
        </p:blipFill>
        <p:spPr>
          <a:xfrm>
            <a:off x="1955512" y="1665065"/>
            <a:ext cx="969815" cy="290930"/>
          </a:xfrm>
          <a:prstGeom prst="rect">
            <a:avLst/>
          </a:prstGeom>
        </p:spPr>
      </p:pic>
      <p:pic>
        <p:nvPicPr>
          <p:cNvPr id="97" name="Picture 96">
            <a:extLst>
              <a:ext uri="{FF2B5EF4-FFF2-40B4-BE49-F238E27FC236}">
                <a16:creationId xmlns:a16="http://schemas.microsoft.com/office/drawing/2014/main" id="{EBA0BFDC-49DB-4571-B521-DB37E5EEB94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24644" y="2258226"/>
            <a:ext cx="937465" cy="322877"/>
          </a:xfrm>
          <a:prstGeom prst="rect">
            <a:avLst/>
          </a:prstGeom>
        </p:spPr>
      </p:pic>
      <p:pic>
        <p:nvPicPr>
          <p:cNvPr id="99" name="Picture 98">
            <a:extLst>
              <a:ext uri="{FF2B5EF4-FFF2-40B4-BE49-F238E27FC236}">
                <a16:creationId xmlns:a16="http://schemas.microsoft.com/office/drawing/2014/main" id="{52DC3D24-7C44-49C6-83A8-502C9F85B0D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998453" y="1089508"/>
            <a:ext cx="937465" cy="308024"/>
          </a:xfrm>
          <a:prstGeom prst="rect">
            <a:avLst/>
          </a:prstGeom>
        </p:spPr>
      </p:pic>
      <p:pic>
        <p:nvPicPr>
          <p:cNvPr id="101" name="Picture 100">
            <a:extLst>
              <a:ext uri="{FF2B5EF4-FFF2-40B4-BE49-F238E27FC236}">
                <a16:creationId xmlns:a16="http://schemas.microsoft.com/office/drawing/2014/main" id="{FD73B961-38BB-47A3-B5E9-7603517531B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23881" y="1602982"/>
            <a:ext cx="933647" cy="368848"/>
          </a:xfrm>
          <a:prstGeom prst="rect">
            <a:avLst/>
          </a:prstGeom>
        </p:spPr>
      </p:pic>
      <p:pic>
        <p:nvPicPr>
          <p:cNvPr id="103" name="Picture 102">
            <a:extLst>
              <a:ext uri="{FF2B5EF4-FFF2-40B4-BE49-F238E27FC236}">
                <a16:creationId xmlns:a16="http://schemas.microsoft.com/office/drawing/2014/main" id="{6DB009E8-308B-4D94-BCE4-042F06C5BD59}"/>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338389" y="3586769"/>
            <a:ext cx="1125576" cy="384125"/>
          </a:xfrm>
          <a:prstGeom prst="rect">
            <a:avLst/>
          </a:prstGeom>
        </p:spPr>
      </p:pic>
      <p:pic>
        <p:nvPicPr>
          <p:cNvPr id="105" name="Picture 104">
            <a:extLst>
              <a:ext uri="{FF2B5EF4-FFF2-40B4-BE49-F238E27FC236}">
                <a16:creationId xmlns:a16="http://schemas.microsoft.com/office/drawing/2014/main" id="{76BE7876-4F32-41CA-9640-6A1385ED10D7}"/>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590561" y="2217069"/>
            <a:ext cx="1416269" cy="350089"/>
          </a:xfrm>
          <a:prstGeom prst="rect">
            <a:avLst/>
          </a:prstGeom>
        </p:spPr>
      </p:pic>
      <p:pic>
        <p:nvPicPr>
          <p:cNvPr id="109" name="Picture 108">
            <a:extLst>
              <a:ext uri="{FF2B5EF4-FFF2-40B4-BE49-F238E27FC236}">
                <a16:creationId xmlns:a16="http://schemas.microsoft.com/office/drawing/2014/main" id="{2D580349-E935-4C2C-8797-1BC099D91FF2}"/>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733727" y="2796179"/>
            <a:ext cx="880078" cy="609285"/>
          </a:xfrm>
          <a:prstGeom prst="rect">
            <a:avLst/>
          </a:prstGeom>
        </p:spPr>
      </p:pic>
      <p:pic>
        <p:nvPicPr>
          <p:cNvPr id="113" name="Picture 112">
            <a:extLst>
              <a:ext uri="{FF2B5EF4-FFF2-40B4-BE49-F238E27FC236}">
                <a16:creationId xmlns:a16="http://schemas.microsoft.com/office/drawing/2014/main" id="{F1EB8E57-E86B-43E4-812E-FE09F7AE786E}"/>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07851" y="2788533"/>
            <a:ext cx="692017" cy="692017"/>
          </a:xfrm>
          <a:prstGeom prst="rect">
            <a:avLst/>
          </a:prstGeom>
        </p:spPr>
      </p:pic>
      <p:pic>
        <p:nvPicPr>
          <p:cNvPr id="117" name="Picture 116">
            <a:extLst>
              <a:ext uri="{FF2B5EF4-FFF2-40B4-BE49-F238E27FC236}">
                <a16:creationId xmlns:a16="http://schemas.microsoft.com/office/drawing/2014/main" id="{023C6856-2D4F-460F-9143-CDE793750526}"/>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690141" y="3634391"/>
            <a:ext cx="811484" cy="253043"/>
          </a:xfrm>
          <a:prstGeom prst="rect">
            <a:avLst/>
          </a:prstGeom>
        </p:spPr>
      </p:pic>
      <p:sp>
        <p:nvSpPr>
          <p:cNvPr id="30" name="Rectangle 29">
            <a:extLst>
              <a:ext uri="{FF2B5EF4-FFF2-40B4-BE49-F238E27FC236}">
                <a16:creationId xmlns:a16="http://schemas.microsoft.com/office/drawing/2014/main" id="{B60AFF24-33F4-49ED-964A-EC5F2B1ABDB5}"/>
              </a:ext>
            </a:extLst>
          </p:cNvPr>
          <p:cNvSpPr/>
          <p:nvPr userDrawn="1"/>
        </p:nvSpPr>
        <p:spPr>
          <a:xfrm>
            <a:off x="164916" y="523014"/>
            <a:ext cx="3092257" cy="461665"/>
          </a:xfrm>
          <a:prstGeom prst="rect">
            <a:avLst/>
          </a:prstGeom>
        </p:spPr>
        <p:txBody>
          <a:bodyPr wrap="none">
            <a:spAutoFit/>
          </a:bodyPr>
          <a:lstStyle/>
          <a:p>
            <a:r>
              <a:rPr lang="en-US" sz="2400" dirty="0"/>
              <a:t>Research </a:t>
            </a:r>
            <a:r>
              <a:rPr lang="en-US" sz="2400" dirty="0" err="1"/>
              <a:t>Organisations</a:t>
            </a:r>
            <a:endParaRPr lang="en-AU" sz="2400" dirty="0"/>
          </a:p>
        </p:txBody>
      </p:sp>
      <p:sp>
        <p:nvSpPr>
          <p:cNvPr id="31" name="Rectangle 30">
            <a:extLst>
              <a:ext uri="{FF2B5EF4-FFF2-40B4-BE49-F238E27FC236}">
                <a16:creationId xmlns:a16="http://schemas.microsoft.com/office/drawing/2014/main" id="{D02EA1E7-3EE8-41C6-B02B-A8FDBF1AC6CB}"/>
              </a:ext>
            </a:extLst>
          </p:cNvPr>
          <p:cNvSpPr/>
          <p:nvPr userDrawn="1"/>
        </p:nvSpPr>
        <p:spPr>
          <a:xfrm>
            <a:off x="3944759" y="548785"/>
            <a:ext cx="4984698" cy="461665"/>
          </a:xfrm>
          <a:prstGeom prst="rect">
            <a:avLst/>
          </a:prstGeom>
        </p:spPr>
        <p:txBody>
          <a:bodyPr wrap="none">
            <a:spAutoFit/>
          </a:bodyPr>
          <a:lstStyle/>
          <a:p>
            <a:r>
              <a:rPr lang="en-US" sz="2400" dirty="0"/>
              <a:t>Funding </a:t>
            </a:r>
            <a:r>
              <a:rPr lang="en-US" sz="2400" dirty="0" err="1"/>
              <a:t>Organisations</a:t>
            </a:r>
            <a:r>
              <a:rPr lang="en-US" sz="2400" dirty="0"/>
              <a:t> (cash &amp; in-kind)</a:t>
            </a:r>
            <a:endParaRPr lang="en-AU" sz="2400" dirty="0"/>
          </a:p>
        </p:txBody>
      </p:sp>
      <p:pic>
        <p:nvPicPr>
          <p:cNvPr id="115" name="Picture 114">
            <a:extLst>
              <a:ext uri="{FF2B5EF4-FFF2-40B4-BE49-F238E27FC236}">
                <a16:creationId xmlns:a16="http://schemas.microsoft.com/office/drawing/2014/main" id="{D362EE50-A6AB-4425-AD76-BD8F9DDD75CD}"/>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100800" y="988484"/>
            <a:ext cx="1687026" cy="459042"/>
          </a:xfrm>
          <a:prstGeom prst="rect">
            <a:avLst/>
          </a:prstGeom>
        </p:spPr>
      </p:pic>
      <p:pic>
        <p:nvPicPr>
          <p:cNvPr id="81" name="Picture 80">
            <a:extLst>
              <a:ext uri="{FF2B5EF4-FFF2-40B4-BE49-F238E27FC236}">
                <a16:creationId xmlns:a16="http://schemas.microsoft.com/office/drawing/2014/main" id="{DC2552C0-5CD4-458D-8DAB-F4D0161536F3}"/>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6725124" y="962346"/>
            <a:ext cx="1192444" cy="416637"/>
          </a:xfrm>
          <a:prstGeom prst="rect">
            <a:avLst/>
          </a:prstGeom>
        </p:spPr>
      </p:pic>
    </p:spTree>
    <p:extLst>
      <p:ext uri="{BB962C8B-B14F-4D97-AF65-F5344CB8AC3E}">
        <p14:creationId xmlns:p14="http://schemas.microsoft.com/office/powerpoint/2010/main" val="1909104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7B06F8E-3FBF-4485-8C84-D9EB2EAABE15}"/>
              </a:ext>
            </a:extLst>
          </p:cNvPr>
          <p:cNvSpPr/>
          <p:nvPr userDrawn="1"/>
        </p:nvSpPr>
        <p:spPr>
          <a:xfrm>
            <a:off x="1" y="4401820"/>
            <a:ext cx="9144000" cy="741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822960" y="569214"/>
            <a:ext cx="3749040" cy="2674620"/>
          </a:xfrm>
        </p:spPr>
        <p:txBody>
          <a:bodyPr anchor="b" anchorCtr="0">
            <a:normAutofit/>
          </a:bodyPr>
          <a:lstStyle>
            <a:lvl1pPr>
              <a:lnSpc>
                <a:spcPct val="85000"/>
              </a:lnSpc>
              <a:defRPr sz="4500" b="0">
                <a:solidFill>
                  <a:schemeClr val="tx1">
                    <a:lumMod val="85000"/>
                    <a:lumOff val="15000"/>
                  </a:schemeClr>
                </a:solidFill>
              </a:defRPr>
            </a:lvl1pPr>
          </a:lstStyle>
          <a:p>
            <a:r>
              <a:rPr lang="en-US" dirty="0"/>
              <a:t>Explanation</a:t>
            </a:r>
          </a:p>
        </p:txBody>
      </p:sp>
      <p:sp>
        <p:nvSpPr>
          <p:cNvPr id="3" name="Text Placeholder 2"/>
          <p:cNvSpPr>
            <a:spLocks noGrp="1"/>
          </p:cNvSpPr>
          <p:nvPr>
            <p:ph type="body" idx="1" hasCustomPrompt="1"/>
          </p:nvPr>
        </p:nvSpPr>
        <p:spPr>
          <a:xfrm>
            <a:off x="822960" y="3339846"/>
            <a:ext cx="7543800" cy="900572"/>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Further points</a:t>
            </a:r>
          </a:p>
        </p:txBody>
      </p:sp>
      <p:sp>
        <p:nvSpPr>
          <p:cNvPr id="4" name="Date Placeholder 3"/>
          <p:cNvSpPr>
            <a:spLocks noGrp="1"/>
          </p:cNvSpPr>
          <p:nvPr>
            <p:ph type="dt" sz="half" idx="10"/>
          </p:nvPr>
        </p:nvSpPr>
        <p:spPr/>
        <p:txBody>
          <a:bodyPr/>
          <a:lstStyle/>
          <a:p>
            <a:fld id="{D05E916D-9106-4280-80FC-2308E824980B}" type="datetimeFigureOut">
              <a:rPr lang="en-AU" smtClean="0"/>
              <a:t>21/07/2023</a:t>
            </a:fld>
            <a:endParaRPr lang="en-AU"/>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E5D52975-1585-423A-A92E-102283E13558}" type="slidenum">
              <a:rPr lang="en-AU" smtClean="0"/>
              <a:t>‹#›</a:t>
            </a:fld>
            <a:endParaRPr lang="en-AU"/>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71E112-F9EF-4094-81F3-E10D302F7D8D}"/>
              </a:ext>
            </a:extLst>
          </p:cNvPr>
          <p:cNvSpPr txBox="1"/>
          <p:nvPr userDrawn="1"/>
        </p:nvSpPr>
        <p:spPr>
          <a:xfrm>
            <a:off x="4660323" y="566894"/>
            <a:ext cx="3749040" cy="2631490"/>
          </a:xfrm>
          <a:prstGeom prst="rect">
            <a:avLst/>
          </a:prstGeom>
          <a:solidFill>
            <a:schemeClr val="tx1"/>
          </a:solidFill>
        </p:spPr>
        <p:txBody>
          <a:bodyPr wrap="square" rtlCol="0">
            <a:spAutoFit/>
          </a:bodyPr>
          <a:lstStyle/>
          <a:p>
            <a:r>
              <a:rPr lang="en-AU" sz="3300" dirty="0">
                <a:solidFill>
                  <a:schemeClr val="bg1"/>
                </a:solidFill>
              </a:rPr>
              <a:t>Image or graphic</a:t>
            </a:r>
          </a:p>
          <a:p>
            <a:endParaRPr lang="en-AU" sz="3300" dirty="0">
              <a:solidFill>
                <a:schemeClr val="bg1"/>
              </a:solidFill>
            </a:endParaRPr>
          </a:p>
          <a:p>
            <a:endParaRPr lang="en-AU" sz="3300" dirty="0">
              <a:solidFill>
                <a:schemeClr val="bg1"/>
              </a:solidFill>
            </a:endParaRPr>
          </a:p>
          <a:p>
            <a:endParaRPr lang="en-AU" sz="3300" dirty="0">
              <a:solidFill>
                <a:schemeClr val="bg1"/>
              </a:solidFill>
            </a:endParaRPr>
          </a:p>
          <a:p>
            <a:endParaRPr lang="en-AU" sz="3300" dirty="0">
              <a:solidFill>
                <a:schemeClr val="bg1"/>
              </a:solidFill>
            </a:endParaRPr>
          </a:p>
        </p:txBody>
      </p:sp>
      <p:sp>
        <p:nvSpPr>
          <p:cNvPr id="24" name="Rectangle 23">
            <a:extLst>
              <a:ext uri="{FF2B5EF4-FFF2-40B4-BE49-F238E27FC236}">
                <a16:creationId xmlns:a16="http://schemas.microsoft.com/office/drawing/2014/main" id="{D02D84B6-BCBC-43C8-B3AE-23911BBA3B36}"/>
              </a:ext>
            </a:extLst>
          </p:cNvPr>
          <p:cNvSpPr/>
          <p:nvPr userDrawn="1"/>
        </p:nvSpPr>
        <p:spPr>
          <a:xfrm>
            <a:off x="-1" y="4322668"/>
            <a:ext cx="9144001" cy="105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a:extLst>
              <a:ext uri="{FF2B5EF4-FFF2-40B4-BE49-F238E27FC236}">
                <a16:creationId xmlns:a16="http://schemas.microsoft.com/office/drawing/2014/main" id="{D75DEF05-57B8-4E6D-B674-5A1DCAE0A6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059" y="4265025"/>
            <a:ext cx="1854203" cy="1015270"/>
          </a:xfrm>
          <a:prstGeom prst="rect">
            <a:avLst/>
          </a:prstGeom>
        </p:spPr>
      </p:pic>
    </p:spTree>
    <p:extLst>
      <p:ext uri="{BB962C8B-B14F-4D97-AF65-F5344CB8AC3E}">
        <p14:creationId xmlns:p14="http://schemas.microsoft.com/office/powerpoint/2010/main" val="4024467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5E916D-9106-4280-80FC-2308E824980B}" type="datetimeFigureOut">
              <a:rPr lang="en-AU" smtClean="0"/>
              <a:t>21/07/2023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5D52975-1585-423A-A92E-102283E13558}" type="slidenum">
              <a:rPr lang="en-AU" smtClean="0"/>
              <a:t>‹#›</a:t>
            </a:fld>
            <a:endParaRPr lang="en-AU"/>
          </a:p>
        </p:txBody>
      </p:sp>
    </p:spTree>
    <p:extLst>
      <p:ext uri="{BB962C8B-B14F-4D97-AF65-F5344CB8AC3E}">
        <p14:creationId xmlns:p14="http://schemas.microsoft.com/office/powerpoint/2010/main" val="16444671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5E916D-9106-4280-80FC-2308E824980B}" type="datetimeFigureOut">
              <a:rPr lang="en-AU" smtClean="0"/>
              <a:t>21/07/2023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5D52975-1585-423A-A92E-102283E13558}" type="slidenum">
              <a:rPr lang="en-AU" smtClean="0"/>
              <a:t>‹#›</a:t>
            </a:fld>
            <a:endParaRPr lang="en-AU"/>
          </a:p>
        </p:txBody>
      </p:sp>
    </p:spTree>
    <p:extLst>
      <p:ext uri="{BB962C8B-B14F-4D97-AF65-F5344CB8AC3E}">
        <p14:creationId xmlns:p14="http://schemas.microsoft.com/office/powerpoint/2010/main" val="918807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5E916D-9106-4280-80FC-2308E824980B}" type="datetimeFigureOut">
              <a:rPr lang="en-AU" smtClean="0"/>
              <a:t>21/07/2023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5D52975-1585-423A-A92E-102283E13558}" type="slidenum">
              <a:rPr lang="en-AU" smtClean="0"/>
              <a:t>‹#›</a:t>
            </a:fld>
            <a:endParaRPr lang="en-AU"/>
          </a:p>
        </p:txBody>
      </p:sp>
    </p:spTree>
    <p:extLst>
      <p:ext uri="{BB962C8B-B14F-4D97-AF65-F5344CB8AC3E}">
        <p14:creationId xmlns:p14="http://schemas.microsoft.com/office/powerpoint/2010/main" val="3417718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35C1C5-6CEE-468E-B655-3D1BC5735E2B}"/>
              </a:ext>
            </a:extLst>
          </p:cNvPr>
          <p:cNvSpPr/>
          <p:nvPr userDrawn="1"/>
        </p:nvSpPr>
        <p:spPr>
          <a:xfrm>
            <a:off x="1" y="4401820"/>
            <a:ext cx="9144000" cy="741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05E916D-9106-4280-80FC-2308E824980B}" type="datetimeFigureOut">
              <a:rPr lang="en-AU" smtClean="0"/>
              <a:t>21/07/2023</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dirty="0"/>
          </a:p>
        </p:txBody>
      </p:sp>
      <p:sp>
        <p:nvSpPr>
          <p:cNvPr id="9" name="Slide Number Placeholder 8"/>
          <p:cNvSpPr>
            <a:spLocks noGrp="1"/>
          </p:cNvSpPr>
          <p:nvPr>
            <p:ph type="sldNum" sz="quarter" idx="12"/>
          </p:nvPr>
        </p:nvSpPr>
        <p:spPr/>
        <p:txBody>
          <a:bodyPr/>
          <a:lstStyle/>
          <a:p>
            <a:fld id="{E5D52975-1585-423A-A92E-102283E13558}" type="slidenum">
              <a:rPr lang="en-AU" smtClean="0"/>
              <a:t>‹#›</a:t>
            </a:fld>
            <a:endParaRPr lang="en-AU"/>
          </a:p>
        </p:txBody>
      </p:sp>
      <p:sp>
        <p:nvSpPr>
          <p:cNvPr id="2" name="TextBox 1">
            <a:extLst>
              <a:ext uri="{FF2B5EF4-FFF2-40B4-BE49-F238E27FC236}">
                <a16:creationId xmlns:a16="http://schemas.microsoft.com/office/drawing/2014/main" id="{54073C81-F28F-43C8-9AD0-552082315C51}"/>
              </a:ext>
            </a:extLst>
          </p:cNvPr>
          <p:cNvSpPr txBox="1"/>
          <p:nvPr userDrawn="1"/>
        </p:nvSpPr>
        <p:spPr>
          <a:xfrm>
            <a:off x="1429187" y="601699"/>
            <a:ext cx="6980175" cy="3831818"/>
          </a:xfrm>
          <a:prstGeom prst="rect">
            <a:avLst/>
          </a:prstGeom>
          <a:solidFill>
            <a:schemeClr val="tx1"/>
          </a:solidFill>
        </p:spPr>
        <p:txBody>
          <a:bodyPr wrap="square" rtlCol="0">
            <a:spAutoFit/>
          </a:bodyPr>
          <a:lstStyle/>
          <a:p>
            <a:r>
              <a:rPr lang="en-AU" sz="2700" dirty="0">
                <a:solidFill>
                  <a:schemeClr val="bg1"/>
                </a:solidFill>
              </a:rPr>
              <a:t>Large graphic emphasis</a:t>
            </a:r>
          </a:p>
          <a:p>
            <a:endParaRPr lang="en-AU" sz="2700" dirty="0">
              <a:solidFill>
                <a:schemeClr val="bg1"/>
              </a:solidFill>
            </a:endParaRPr>
          </a:p>
          <a:p>
            <a:endParaRPr lang="en-AU" sz="2700" dirty="0">
              <a:solidFill>
                <a:schemeClr val="bg1"/>
              </a:solidFill>
            </a:endParaRPr>
          </a:p>
          <a:p>
            <a:endParaRPr lang="en-AU" sz="2700" dirty="0">
              <a:solidFill>
                <a:schemeClr val="bg1"/>
              </a:solidFill>
            </a:endParaRPr>
          </a:p>
          <a:p>
            <a:endParaRPr lang="en-AU" sz="2700" dirty="0">
              <a:solidFill>
                <a:schemeClr val="bg1"/>
              </a:solidFill>
            </a:endParaRPr>
          </a:p>
          <a:p>
            <a:endParaRPr lang="en-AU" sz="2700" dirty="0">
              <a:solidFill>
                <a:schemeClr val="bg1"/>
              </a:solidFill>
            </a:endParaRPr>
          </a:p>
          <a:p>
            <a:endParaRPr lang="en-AU" sz="2700" dirty="0">
              <a:solidFill>
                <a:schemeClr val="bg1"/>
              </a:solidFill>
            </a:endParaRPr>
          </a:p>
          <a:p>
            <a:endParaRPr lang="en-AU" sz="2700" dirty="0">
              <a:solidFill>
                <a:schemeClr val="bg1"/>
              </a:solidFill>
            </a:endParaRPr>
          </a:p>
          <a:p>
            <a:endParaRPr lang="en-AU" sz="2700" dirty="0">
              <a:solidFill>
                <a:schemeClr val="bg1"/>
              </a:solidFill>
            </a:endParaRPr>
          </a:p>
        </p:txBody>
      </p:sp>
      <p:sp>
        <p:nvSpPr>
          <p:cNvPr id="11" name="Rectangle 10">
            <a:extLst>
              <a:ext uri="{FF2B5EF4-FFF2-40B4-BE49-F238E27FC236}">
                <a16:creationId xmlns:a16="http://schemas.microsoft.com/office/drawing/2014/main" id="{796C00E9-82A0-4EF6-84C4-60B1DD291839}"/>
              </a:ext>
            </a:extLst>
          </p:cNvPr>
          <p:cNvSpPr/>
          <p:nvPr userDrawn="1"/>
        </p:nvSpPr>
        <p:spPr>
          <a:xfrm>
            <a:off x="-1" y="4322668"/>
            <a:ext cx="9144001" cy="105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EEF26127-6C38-4940-9770-0D75E7109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059" y="4265025"/>
            <a:ext cx="1854203" cy="1015270"/>
          </a:xfrm>
          <a:prstGeom prst="rect">
            <a:avLst/>
          </a:prstGeom>
        </p:spPr>
      </p:pic>
    </p:spTree>
    <p:extLst>
      <p:ext uri="{BB962C8B-B14F-4D97-AF65-F5344CB8AC3E}">
        <p14:creationId xmlns:p14="http://schemas.microsoft.com/office/powerpoint/2010/main" val="3557904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3167CB-D1F9-44D8-81D5-9CC2FD1BE036}"/>
              </a:ext>
            </a:extLst>
          </p:cNvPr>
          <p:cNvSpPr/>
          <p:nvPr userDrawn="1"/>
        </p:nvSpPr>
        <p:spPr>
          <a:xfrm>
            <a:off x="1" y="4401820"/>
            <a:ext cx="9144000" cy="741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342900" y="445769"/>
            <a:ext cx="2400300" cy="1714500"/>
          </a:xfrm>
        </p:spPr>
        <p:txBody>
          <a:bodyPr anchor="b">
            <a:normAutofit/>
          </a:bodyPr>
          <a:lstStyle>
            <a:lvl1pPr>
              <a:defRPr sz="2700" b="0">
                <a:solidFill>
                  <a:srgbClr val="FFFFFF"/>
                </a:solidFill>
              </a:defRPr>
            </a:lvl1pPr>
          </a:lstStyle>
          <a:p>
            <a:r>
              <a:rPr lang="en-US" dirty="0"/>
              <a:t>Alternative</a:t>
            </a:r>
          </a:p>
        </p:txBody>
      </p:sp>
      <p:sp>
        <p:nvSpPr>
          <p:cNvPr id="3" name="Content Placeholder 2"/>
          <p:cNvSpPr>
            <a:spLocks noGrp="1"/>
          </p:cNvSpPr>
          <p:nvPr>
            <p:ph idx="1"/>
          </p:nvPr>
        </p:nvSpPr>
        <p:spPr>
          <a:xfrm>
            <a:off x="3600450" y="548640"/>
            <a:ext cx="486918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342900" y="2194560"/>
            <a:ext cx="2400300" cy="2534343"/>
          </a:xfrm>
        </p:spPr>
        <p:txBody>
          <a:bodyPr lIns="91440" rIns="91440">
            <a:normAutofit/>
          </a:bodyPr>
          <a:lstStyle>
            <a:lvl1pPr marL="0" indent="0">
              <a:buNone/>
              <a:defRPr sz="210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Subtitle</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D05E916D-9106-4280-80FC-2308E824980B}" type="datetimeFigureOut">
              <a:rPr lang="en-AU" smtClean="0"/>
              <a:t>21/07/2023</a:t>
            </a:fld>
            <a:endParaRPr lang="en-AU"/>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E5D52975-1585-423A-A92E-102283E13558}" type="slidenum">
              <a:rPr lang="en-AU" smtClean="0"/>
              <a:pPr/>
              <a:t>‹#›</a:t>
            </a:fld>
            <a:endParaRPr lang="en-AU" dirty="0"/>
          </a:p>
        </p:txBody>
      </p:sp>
      <p:sp>
        <p:nvSpPr>
          <p:cNvPr id="11" name="Rectangle 10">
            <a:extLst>
              <a:ext uri="{FF2B5EF4-FFF2-40B4-BE49-F238E27FC236}">
                <a16:creationId xmlns:a16="http://schemas.microsoft.com/office/drawing/2014/main" id="{1911FF90-08C9-412C-9359-35C28847EB7E}"/>
              </a:ext>
            </a:extLst>
          </p:cNvPr>
          <p:cNvSpPr/>
          <p:nvPr userDrawn="1"/>
        </p:nvSpPr>
        <p:spPr>
          <a:xfrm>
            <a:off x="-1" y="4322668"/>
            <a:ext cx="9144001" cy="105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6337344C-E97A-44FF-AD16-1CA0D73958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059" y="4265025"/>
            <a:ext cx="1854203" cy="1015270"/>
          </a:xfrm>
          <a:prstGeom prst="rect">
            <a:avLst/>
          </a:prstGeom>
        </p:spPr>
      </p:pic>
    </p:spTree>
    <p:extLst>
      <p:ext uri="{BB962C8B-B14F-4D97-AF65-F5344CB8AC3E}">
        <p14:creationId xmlns:p14="http://schemas.microsoft.com/office/powerpoint/2010/main" val="78265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762655"/>
            <a:ext cx="3886200" cy="38700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29150" y="762655"/>
            <a:ext cx="3886200" cy="387006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5" name="Date Placeholder 4"/>
          <p:cNvSpPr>
            <a:spLocks noGrp="1"/>
          </p:cNvSpPr>
          <p:nvPr>
            <p:ph type="dt" sz="half" idx="10"/>
          </p:nvPr>
        </p:nvSpPr>
        <p:spPr/>
        <p:txBody>
          <a:bodyPr/>
          <a:lstStyle/>
          <a:p>
            <a:fld id="{FF86CB67-465E-4C20-9FDF-16F34784D1F8}" type="datetimeFigureOut">
              <a:rPr lang="en-AU" smtClean="0"/>
              <a:t>21/07/2023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AEFEA83-83D0-4158-B71B-7B65EBB2CBB3}" type="slidenum">
              <a:rPr lang="en-AU" smtClean="0"/>
              <a:t>‹#›</a:t>
            </a:fld>
            <a:endParaRPr lang="en-AU"/>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3355" y="63365"/>
            <a:ext cx="1700645" cy="56474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151" y="83790"/>
            <a:ext cx="1162259" cy="399514"/>
          </a:xfrm>
          <a:prstGeom prst="rect">
            <a:avLst/>
          </a:prstGeom>
          <a:solidFill>
            <a:schemeClr val="bg1"/>
          </a:solidFill>
        </p:spPr>
      </p:pic>
      <p:sp>
        <p:nvSpPr>
          <p:cNvPr id="17" name="Title 1"/>
          <p:cNvSpPr>
            <a:spLocks noGrp="1"/>
          </p:cNvSpPr>
          <p:nvPr>
            <p:ph type="title"/>
          </p:nvPr>
        </p:nvSpPr>
        <p:spPr>
          <a:xfrm>
            <a:off x="1419896" y="1"/>
            <a:ext cx="6023459" cy="628113"/>
          </a:xfrm>
        </p:spPr>
        <p:txBody>
          <a:bodyPr/>
          <a:lstStyle/>
          <a:p>
            <a:r>
              <a:rPr lang="en-US" dirty="0" smtClean="0"/>
              <a:t>Click to edit Master title style</a:t>
            </a:r>
            <a:endParaRPr lang="en-AU" dirty="0"/>
          </a:p>
        </p:txBody>
      </p:sp>
    </p:spTree>
    <p:extLst>
      <p:ext uri="{BB962C8B-B14F-4D97-AF65-F5344CB8AC3E}">
        <p14:creationId xmlns:p14="http://schemas.microsoft.com/office/powerpoint/2010/main" val="1564013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5E916D-9106-4280-80FC-2308E824980B}" type="datetimeFigureOut">
              <a:rPr lang="en-AU" smtClean="0"/>
              <a:t>21/07/2023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5D52975-1585-423A-A92E-102283E13558}" type="slidenum">
              <a:rPr lang="en-AU" smtClean="0"/>
              <a:t>‹#›</a:t>
            </a:fld>
            <a:endParaRPr lang="en-AU"/>
          </a:p>
        </p:txBody>
      </p:sp>
    </p:spTree>
    <p:extLst>
      <p:ext uri="{BB962C8B-B14F-4D97-AF65-F5344CB8AC3E}">
        <p14:creationId xmlns:p14="http://schemas.microsoft.com/office/powerpoint/2010/main" val="365016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DE0409-9894-4621-B676-2A83A28C1C43}"/>
              </a:ext>
            </a:extLst>
          </p:cNvPr>
          <p:cNvSpPr/>
          <p:nvPr userDrawn="1"/>
        </p:nvSpPr>
        <p:spPr>
          <a:xfrm>
            <a:off x="1" y="4401820"/>
            <a:ext cx="9144000" cy="741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sz="1350" dirty="0"/>
          </a:p>
        </p:txBody>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5E916D-9106-4280-80FC-2308E824980B}" type="datetimeFigureOut">
              <a:rPr lang="en-AU" smtClean="0"/>
              <a:t>21/07/2023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5D52975-1585-423A-A92E-102283E13558}" type="slidenum">
              <a:rPr lang="en-AU" smtClean="0"/>
              <a:t>‹#›</a:t>
            </a:fld>
            <a:endParaRPr lang="en-AU"/>
          </a:p>
        </p:txBody>
      </p:sp>
      <p:sp>
        <p:nvSpPr>
          <p:cNvPr id="10" name="Rectangle 9">
            <a:extLst>
              <a:ext uri="{FF2B5EF4-FFF2-40B4-BE49-F238E27FC236}">
                <a16:creationId xmlns:a16="http://schemas.microsoft.com/office/drawing/2014/main" id="{C0C166DE-F734-40C1-97DE-2CD9E38BADE0}"/>
              </a:ext>
            </a:extLst>
          </p:cNvPr>
          <p:cNvSpPr/>
          <p:nvPr userDrawn="1"/>
        </p:nvSpPr>
        <p:spPr>
          <a:xfrm>
            <a:off x="-1" y="4322668"/>
            <a:ext cx="9144001" cy="105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794A3BBF-7189-407E-9598-A7FF4EC416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8059" y="4265025"/>
            <a:ext cx="1854203" cy="1015270"/>
          </a:xfrm>
          <a:prstGeom prst="rect">
            <a:avLst/>
          </a:prstGeom>
        </p:spPr>
      </p:pic>
    </p:spTree>
    <p:extLst>
      <p:ext uri="{BB962C8B-B14F-4D97-AF65-F5344CB8AC3E}">
        <p14:creationId xmlns:p14="http://schemas.microsoft.com/office/powerpoint/2010/main" val="302108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AU"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3355" y="4578749"/>
            <a:ext cx="1700645" cy="564749"/>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00" y="4661367"/>
            <a:ext cx="1162259" cy="399514"/>
          </a:xfrm>
          <a:prstGeom prst="rect">
            <a:avLst/>
          </a:prstGeom>
          <a:solidFill>
            <a:schemeClr val="bg1"/>
          </a:solidFill>
        </p:spPr>
      </p:pic>
      <p:sp>
        <p:nvSpPr>
          <p:cNvPr id="11" name="Date Placeholder 4"/>
          <p:cNvSpPr>
            <a:spLocks noGrp="1"/>
          </p:cNvSpPr>
          <p:nvPr>
            <p:ph type="dt" sz="half" idx="10"/>
          </p:nvPr>
        </p:nvSpPr>
        <p:spPr>
          <a:xfrm>
            <a:off x="1468191" y="4767263"/>
            <a:ext cx="1560759" cy="273844"/>
          </a:xfrm>
        </p:spPr>
        <p:txBody>
          <a:bodyPr/>
          <a:lstStyle/>
          <a:p>
            <a:fld id="{FF86CB67-465E-4C20-9FDF-16F34784D1F8}" type="datetimeFigureOut">
              <a:rPr lang="en-AU" smtClean="0"/>
              <a:t>21/07/2023</a:t>
            </a:fld>
            <a:endParaRPr lang="en-AU"/>
          </a:p>
        </p:txBody>
      </p:sp>
      <p:sp>
        <p:nvSpPr>
          <p:cNvPr id="12" name="Footer Placeholder 5"/>
          <p:cNvSpPr>
            <a:spLocks noGrp="1"/>
          </p:cNvSpPr>
          <p:nvPr>
            <p:ph type="ftr" sz="quarter" idx="11"/>
          </p:nvPr>
        </p:nvSpPr>
        <p:spPr>
          <a:xfrm>
            <a:off x="3028950" y="4767263"/>
            <a:ext cx="3086100" cy="273844"/>
          </a:xfrm>
        </p:spPr>
        <p:txBody>
          <a:bodyPr/>
          <a:lstStyle/>
          <a:p>
            <a:endParaRPr lang="en-AU" dirty="0"/>
          </a:p>
        </p:txBody>
      </p:sp>
      <p:sp>
        <p:nvSpPr>
          <p:cNvPr id="13" name="Slide Number Placeholder 6"/>
          <p:cNvSpPr>
            <a:spLocks noGrp="1"/>
          </p:cNvSpPr>
          <p:nvPr>
            <p:ph type="sldNum" sz="quarter" idx="12"/>
          </p:nvPr>
        </p:nvSpPr>
        <p:spPr>
          <a:xfrm>
            <a:off x="6105391" y="4767263"/>
            <a:ext cx="1328305" cy="273844"/>
          </a:xfrm>
        </p:spPr>
        <p:txBody>
          <a:bodyPr/>
          <a:lstStyle/>
          <a:p>
            <a:fld id="{EAEFEA83-83D0-4158-B71B-7B65EBB2CBB3}" type="slidenum">
              <a:rPr lang="en-AU" smtClean="0"/>
              <a:t>‹#›</a:t>
            </a:fld>
            <a:endParaRPr lang="en-AU" dirty="0"/>
          </a:p>
        </p:txBody>
      </p:sp>
    </p:spTree>
    <p:extLst>
      <p:ext uri="{BB962C8B-B14F-4D97-AF65-F5344CB8AC3E}">
        <p14:creationId xmlns:p14="http://schemas.microsoft.com/office/powerpoint/2010/main" val="30422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a:xfrm>
            <a:off x="1468191" y="4767263"/>
            <a:ext cx="1560759" cy="273844"/>
          </a:xfrm>
        </p:spPr>
        <p:txBody>
          <a:bodyPr/>
          <a:lstStyle/>
          <a:p>
            <a:fld id="{FF86CB67-465E-4C20-9FDF-16F34784D1F8}" type="datetimeFigureOut">
              <a:rPr lang="en-AU" smtClean="0"/>
              <a:t>21/07/2023</a:t>
            </a:fld>
            <a:endParaRPr lang="en-AU"/>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a:xfrm>
            <a:off x="6105391" y="4767263"/>
            <a:ext cx="1328305" cy="273844"/>
          </a:xfrm>
        </p:spPr>
        <p:txBody>
          <a:bodyPr/>
          <a:lstStyle/>
          <a:p>
            <a:fld id="{EAEFEA83-83D0-4158-B71B-7B65EBB2CBB3}" type="slidenum">
              <a:rPr lang="en-AU" smtClean="0"/>
              <a:t>‹#›</a:t>
            </a:fld>
            <a:endParaRPr lang="en-AU"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3355" y="4578749"/>
            <a:ext cx="1700645" cy="56474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00" y="4661367"/>
            <a:ext cx="1162259" cy="399514"/>
          </a:xfrm>
          <a:prstGeom prst="rect">
            <a:avLst/>
          </a:prstGeom>
          <a:solidFill>
            <a:schemeClr val="bg1"/>
          </a:solidFill>
        </p:spPr>
      </p:pic>
    </p:spTree>
    <p:extLst>
      <p:ext uri="{BB962C8B-B14F-4D97-AF65-F5344CB8AC3E}">
        <p14:creationId xmlns:p14="http://schemas.microsoft.com/office/powerpoint/2010/main" val="3418681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 descr="MEX_007 PPT Template_FA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Tree>
    <p:extLst>
      <p:ext uri="{BB962C8B-B14F-4D97-AF65-F5344CB8AC3E}">
        <p14:creationId xmlns:p14="http://schemas.microsoft.com/office/powerpoint/2010/main" val="2663383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35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8" name="Picture 7" descr="MEX_007 PPT Template_FA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7/21/2023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8" name="Picture 7" descr="MEX_007 PPT Template_FA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Tree>
    <p:extLst>
      <p:ext uri="{BB962C8B-B14F-4D97-AF65-F5344CB8AC3E}">
        <p14:creationId xmlns:p14="http://schemas.microsoft.com/office/powerpoint/2010/main" val="114268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6.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7/21/2023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8" r:id="rId1"/>
    <p:sldLayoutId id="2147493484" r:id="rId2"/>
    <p:sldLayoutId id="2147493485" r:id="rId3"/>
    <p:sldLayoutId id="2147493486" r:id="rId4"/>
    <p:sldLayoutId id="2147493487" r:id="rId5"/>
    <p:sldLayoutId id="2147493467" r:id="rId6"/>
    <p:sldLayoutId id="2147493456" r:id="rId7"/>
    <p:sldLayoutId id="2147493457" r:id="rId8"/>
    <p:sldLayoutId id="2147493469" r:id="rId9"/>
    <p:sldLayoutId id="2147493468" r:id="rId10"/>
    <p:sldLayoutId id="2147493458" r:id="rId11"/>
    <p:sldLayoutId id="2147493459" r:id="rId12"/>
    <p:sldLayoutId id="2147493460" r:id="rId13"/>
    <p:sldLayoutId id="2147493461" r:id="rId14"/>
    <p:sldLayoutId id="2147493463" r:id="rId15"/>
    <p:sldLayoutId id="2147493464" r:id="rId16"/>
    <p:sldLayoutId id="2147493465" r:id="rId17"/>
    <p:sldLayoutId id="2147493466" r:id="rId18"/>
    <p:sldLayoutId id="2147493470" r:id="rId1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50" name="Rectangle 6"/>
          <p:cNvSpPr>
            <a:spLocks noGrp="1" noChangeArrowheads="1"/>
          </p:cNvSpPr>
          <p:nvPr>
            <p:ph type="sldNum" sz="quarter" idx="4"/>
          </p:nvPr>
        </p:nvSpPr>
        <p:spPr bwMode="auto">
          <a:xfrm>
            <a:off x="6553200" y="4683919"/>
            <a:ext cx="2133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50"/>
            </a:lvl1pPr>
          </a:lstStyle>
          <a:p>
            <a:pPr defTabSz="685800" fontAlgn="base">
              <a:spcBef>
                <a:spcPct val="0"/>
              </a:spcBef>
              <a:spcAft>
                <a:spcPct val="0"/>
              </a:spcAft>
            </a:pPr>
            <a:fld id="{3B96EC26-16CE-4D63-B4E6-CC88EE73D561}" type="slidenum">
              <a:rPr lang="en-US" smtClean="0">
                <a:solidFill>
                  <a:srgbClr val="000000"/>
                </a:solidFill>
              </a:rPr>
              <a:pPr defTabSz="685800" fontAlgn="base">
                <a:spcBef>
                  <a:spcPct val="0"/>
                </a:spcBef>
                <a:spcAft>
                  <a:spcPct val="0"/>
                </a:spcAft>
              </a:pPr>
              <a:t>‹#›</a:t>
            </a:fld>
            <a:endParaRPr lang="en-US" dirty="0">
              <a:solidFill>
                <a:srgbClr val="000000"/>
              </a:solidFill>
            </a:endParaRPr>
          </a:p>
        </p:txBody>
      </p:sp>
      <p:pic>
        <p:nvPicPr>
          <p:cNvPr id="57351" name="Picture 7" descr="Circles"/>
          <p:cNvPicPr>
            <a:picLocks noChangeAspect="1" noChangeArrowheads="1"/>
          </p:cNvPicPr>
          <p:nvPr/>
        </p:nvPicPr>
        <p:blipFill>
          <a:blip r:embed="rId3" cstate="print">
            <a:lum bright="-24000" contrast="-30000"/>
          </a:blip>
          <a:srcRect l="23689" r="4124"/>
          <a:stretch>
            <a:fillRect/>
          </a:stretch>
        </p:blipFill>
        <p:spPr bwMode="auto">
          <a:xfrm>
            <a:off x="3810000" y="0"/>
            <a:ext cx="5334000" cy="4157663"/>
          </a:xfrm>
          <a:prstGeom prst="rect">
            <a:avLst/>
          </a:prstGeom>
          <a:noFill/>
          <a:ln w="9525">
            <a:noFill/>
            <a:miter lim="800000"/>
            <a:headEnd/>
            <a:tailEnd/>
          </a:ln>
        </p:spPr>
      </p:pic>
      <p:sp>
        <p:nvSpPr>
          <p:cNvPr id="6" name="Rectangle 5"/>
          <p:cNvSpPr/>
          <p:nvPr/>
        </p:nvSpPr>
        <p:spPr>
          <a:xfrm>
            <a:off x="0" y="0"/>
            <a:ext cx="1600200" cy="5143500"/>
          </a:xfrm>
          <a:prstGeom prst="rect">
            <a:avLst/>
          </a:pr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AU" sz="1350" b="0" i="0" u="none" strike="noStrike" kern="1200" cap="none" spc="0" normalizeH="0" baseline="0" noProof="0" dirty="0">
              <a:ln>
                <a:noFill/>
              </a:ln>
              <a:solidFill>
                <a:srgbClr val="FFFFFF"/>
              </a:solidFill>
              <a:effectLst/>
              <a:uLnTx/>
              <a:uFillTx/>
              <a:latin typeface="Arial"/>
              <a:ea typeface="+mn-ea"/>
              <a:cs typeface="+mn-cs"/>
            </a:endParaRPr>
          </a:p>
        </p:txBody>
      </p:sp>
      <p:pic>
        <p:nvPicPr>
          <p:cNvPr id="57354" name="Picture 7" descr="CET Logo Circles"/>
          <p:cNvPicPr>
            <a:picLocks noChangeAspect="1" noChangeArrowheads="1"/>
          </p:cNvPicPr>
          <p:nvPr/>
        </p:nvPicPr>
        <p:blipFill>
          <a:blip r:embed="rId4" cstate="print">
            <a:lum bright="100000" contrast="-100000"/>
          </a:blip>
          <a:srcRect/>
          <a:stretch>
            <a:fillRect/>
          </a:stretch>
        </p:blipFill>
        <p:spPr bwMode="auto">
          <a:xfrm>
            <a:off x="2746376" y="194073"/>
            <a:ext cx="6245225" cy="1634728"/>
          </a:xfrm>
          <a:prstGeom prst="rect">
            <a:avLst/>
          </a:prstGeom>
          <a:noFill/>
          <a:ln w="9525">
            <a:noFill/>
            <a:miter lim="800000"/>
            <a:headEnd/>
            <a:tailEnd/>
          </a:ln>
        </p:spPr>
      </p:pic>
      <p:sp>
        <p:nvSpPr>
          <p:cNvPr id="57357" name="Rectangle 2"/>
          <p:cNvSpPr>
            <a:spLocks noGrp="1" noChangeArrowheads="1"/>
          </p:cNvSpPr>
          <p:nvPr>
            <p:ph type="title"/>
          </p:nvPr>
        </p:nvSpPr>
        <p:spPr bwMode="auto">
          <a:xfrm>
            <a:off x="1752600" y="971550"/>
            <a:ext cx="7010400" cy="1543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358" name="Rectangle 3"/>
          <p:cNvSpPr>
            <a:spLocks noGrp="1" noChangeArrowheads="1"/>
          </p:cNvSpPr>
          <p:nvPr>
            <p:ph type="body" idx="1"/>
          </p:nvPr>
        </p:nvSpPr>
        <p:spPr bwMode="auto">
          <a:xfrm>
            <a:off x="2362200" y="3314700"/>
            <a:ext cx="6324600" cy="742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pic>
        <p:nvPicPr>
          <p:cNvPr id="12" name="Picture 8" descr="Logo_CurtinUni_CMYK.jpg"/>
          <p:cNvPicPr>
            <a:picLocks noChangeAspect="1"/>
          </p:cNvPicPr>
          <p:nvPr userDrawn="1"/>
        </p:nvPicPr>
        <p:blipFill>
          <a:blip r:embed="rId5" cstate="print"/>
          <a:srcRect/>
          <a:stretch>
            <a:fillRect/>
          </a:stretch>
        </p:blipFill>
        <p:spPr bwMode="auto">
          <a:xfrm>
            <a:off x="1" y="4485086"/>
            <a:ext cx="1590675" cy="201215"/>
          </a:xfrm>
          <a:prstGeom prst="rect">
            <a:avLst/>
          </a:prstGeom>
          <a:noFill/>
          <a:ln w="9525">
            <a:noFill/>
            <a:miter lim="800000"/>
            <a:headEnd/>
            <a:tailEnd/>
          </a:ln>
        </p:spPr>
      </p:pic>
      <p:pic>
        <p:nvPicPr>
          <p:cNvPr id="13" name="Picture 8" descr="Block PMS_with tag 190210 JPEG.jpg"/>
          <p:cNvPicPr>
            <a:picLocks noChangeAspect="1"/>
          </p:cNvPicPr>
          <p:nvPr userDrawn="1"/>
        </p:nvPicPr>
        <p:blipFill>
          <a:blip r:embed="rId6" cstate="print"/>
          <a:srcRect/>
          <a:stretch>
            <a:fillRect/>
          </a:stretch>
        </p:blipFill>
        <p:spPr bwMode="auto">
          <a:xfrm>
            <a:off x="1" y="4743451"/>
            <a:ext cx="1595438" cy="336947"/>
          </a:xfrm>
          <a:prstGeom prst="rect">
            <a:avLst/>
          </a:prstGeom>
          <a:noFill/>
          <a:ln w="9525">
            <a:noFill/>
            <a:miter lim="800000"/>
            <a:headEnd/>
            <a:tailEnd/>
          </a:ln>
        </p:spPr>
      </p:pic>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131443" y="114300"/>
            <a:ext cx="2879651" cy="717204"/>
          </a:xfrm>
          <a:prstGeom prst="rect">
            <a:avLst/>
          </a:prstGeom>
        </p:spPr>
      </p:pic>
    </p:spTree>
    <p:extLst>
      <p:ext uri="{BB962C8B-B14F-4D97-AF65-F5344CB8AC3E}">
        <p14:creationId xmlns:p14="http://schemas.microsoft.com/office/powerpoint/2010/main" val="1639494585"/>
      </p:ext>
    </p:extLst>
  </p:cSld>
  <p:clrMap bg1="lt1" tx1="dk1" bg2="lt2" tx2="dk2" accent1="accent1" accent2="accent2" accent3="accent3" accent4="accent4" accent5="accent5" accent6="accent6" hlink="hlink" folHlink="folHlink"/>
  <p:sldLayoutIdLst>
    <p:sldLayoutId id="2147493490" r:id="rId1"/>
  </p:sldLayoutIdLst>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defRPr>
      </a:lvl2pPr>
      <a:lvl3pPr algn="ctr" rtl="0" fontAlgn="base">
        <a:spcBef>
          <a:spcPct val="0"/>
        </a:spcBef>
        <a:spcAft>
          <a:spcPct val="0"/>
        </a:spcAft>
        <a:defRPr sz="3300">
          <a:solidFill>
            <a:schemeClr val="tx2"/>
          </a:solidFill>
          <a:latin typeface="Arial" charset="0"/>
        </a:defRPr>
      </a:lvl3pPr>
      <a:lvl4pPr algn="ctr" rtl="0" fontAlgn="base">
        <a:spcBef>
          <a:spcPct val="0"/>
        </a:spcBef>
        <a:spcAft>
          <a:spcPct val="0"/>
        </a:spcAft>
        <a:defRPr sz="3300">
          <a:solidFill>
            <a:schemeClr val="tx2"/>
          </a:solidFill>
          <a:latin typeface="Arial" charset="0"/>
        </a:defRPr>
      </a:lvl4pPr>
      <a:lvl5pPr algn="ctr" rtl="0" fontAlgn="base">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defRPr>
      </a:lvl2pPr>
      <a:lvl3pPr marL="857250" indent="-171450" algn="l" rtl="0" fontAlgn="base">
        <a:spcBef>
          <a:spcPct val="20000"/>
        </a:spcBef>
        <a:spcAft>
          <a:spcPct val="0"/>
        </a:spcAft>
        <a:buChar char="•"/>
        <a:defRPr sz="1800">
          <a:solidFill>
            <a:schemeClr val="tx1"/>
          </a:solidFill>
          <a:latin typeface="+mn-lt"/>
        </a:defRPr>
      </a:lvl3pPr>
      <a:lvl4pPr marL="1200150" indent="-171450" algn="l" rtl="0" fontAlgn="base">
        <a:spcBef>
          <a:spcPct val="20000"/>
        </a:spcBef>
        <a:spcAft>
          <a:spcPct val="0"/>
        </a:spcAft>
        <a:buChar char="–"/>
        <a:defRPr sz="1500">
          <a:solidFill>
            <a:schemeClr val="tx1"/>
          </a:solidFill>
          <a:latin typeface="+mn-lt"/>
        </a:defRPr>
      </a:lvl4pPr>
      <a:lvl5pPr marL="1543050" indent="-171450" algn="l" rtl="0" fontAlgn="base">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401820"/>
            <a:ext cx="9144000" cy="741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AU" sz="1350" dirty="0"/>
          </a:p>
        </p:txBody>
      </p:sp>
      <p:sp>
        <p:nvSpPr>
          <p:cNvPr id="9" name="Rectangle 8"/>
          <p:cNvSpPr/>
          <p:nvPr/>
        </p:nvSpPr>
        <p:spPr>
          <a:xfrm>
            <a:off x="-1" y="4322668"/>
            <a:ext cx="9144001" cy="105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D05E916D-9106-4280-80FC-2308E824980B}" type="datetimeFigureOut">
              <a:rPr lang="en-AU" smtClean="0"/>
              <a:t>21/07/2023</a:t>
            </a:fld>
            <a:endParaRPr lang="en-AU"/>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AU"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2100">
                <a:solidFill>
                  <a:srgbClr val="FFFFFF"/>
                </a:solidFill>
              </a:defRPr>
            </a:lvl1pPr>
          </a:lstStyle>
          <a:p>
            <a:fld id="{E5D52975-1585-423A-A92E-102283E13558}" type="slidenum">
              <a:rPr lang="en-AU" smtClean="0"/>
              <a:pPr/>
              <a:t>‹#›</a:t>
            </a:fld>
            <a:endParaRPr lang="en-AU" dirty="0"/>
          </a:p>
        </p:txBody>
      </p:sp>
      <p:pic>
        <p:nvPicPr>
          <p:cNvPr id="11" name="Picture 10">
            <a:extLst>
              <a:ext uri="{FF2B5EF4-FFF2-40B4-BE49-F238E27FC236}">
                <a16:creationId xmlns:a16="http://schemas.microsoft.com/office/drawing/2014/main" id="{D50E32AF-E5AB-40D1-9654-81A77EC0DE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377272" y="4265025"/>
            <a:ext cx="1854203" cy="1015270"/>
          </a:xfrm>
          <a:prstGeom prst="rect">
            <a:avLst/>
          </a:prstGeom>
        </p:spPr>
      </p:pic>
    </p:spTree>
    <p:extLst>
      <p:ext uri="{BB962C8B-B14F-4D97-AF65-F5344CB8AC3E}">
        <p14:creationId xmlns:p14="http://schemas.microsoft.com/office/powerpoint/2010/main" val="1888356491"/>
      </p:ext>
    </p:extLst>
  </p:cSld>
  <p:clrMap bg1="lt1" tx1="dk1" bg2="lt2" tx2="dk2" accent1="accent1" accent2="accent2" accent3="accent3" accent4="accent4" accent5="accent5" accent6="accent6" hlink="hlink" folHlink="folHlink"/>
  <p:sldLayoutIdLst>
    <p:sldLayoutId id="2147493472" r:id="rId1"/>
    <p:sldLayoutId id="2147493473" r:id="rId2"/>
    <p:sldLayoutId id="2147493474" r:id="rId3"/>
    <p:sldLayoutId id="2147493475" r:id="rId4"/>
    <p:sldLayoutId id="2147493476" r:id="rId5"/>
    <p:sldLayoutId id="2147493477" r:id="rId6"/>
    <p:sldLayoutId id="2147493478" r:id="rId7"/>
    <p:sldLayoutId id="2147493479" r:id="rId8"/>
    <p:sldLayoutId id="2147493480" r:id="rId9"/>
    <p:sldLayoutId id="2147493481" r:id="rId10"/>
    <p:sldLayoutId id="2147493482"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jpe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hyperlink" Target="https://github.com/Loop3D/6IAS/blob/main/LoopFlow/2_m2l_wa_flow.ipynb" TargetMode="External"/><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jpg"/><Relationship Id="rId3" Type="http://schemas.openxmlformats.org/officeDocument/2006/relationships/image" Target="../media/image43.png"/><Relationship Id="rId7" Type="http://schemas.openxmlformats.org/officeDocument/2006/relationships/image" Target="../media/image46.jpg"/><Relationship Id="rId12" Type="http://schemas.openxmlformats.org/officeDocument/2006/relationships/image" Target="../media/image51.png"/><Relationship Id="rId17" Type="http://schemas.openxmlformats.org/officeDocument/2006/relationships/image" Target="../media/image56.jpg"/><Relationship Id="rId2" Type="http://schemas.openxmlformats.org/officeDocument/2006/relationships/image" Target="../media/image42.jpeg"/><Relationship Id="rId16" Type="http://schemas.openxmlformats.org/officeDocument/2006/relationships/image" Target="../media/image55.jpg"/><Relationship Id="rId1" Type="http://schemas.openxmlformats.org/officeDocument/2006/relationships/slideLayout" Target="../slideLayouts/slideLayout22.xml"/><Relationship Id="rId6" Type="http://schemas.openxmlformats.org/officeDocument/2006/relationships/image" Target="../media/image25.png"/><Relationship Id="rId11" Type="http://schemas.openxmlformats.org/officeDocument/2006/relationships/image" Target="../media/image50.jpg"/><Relationship Id="rId5" Type="http://schemas.openxmlformats.org/officeDocument/2006/relationships/image" Target="../media/image45.png"/><Relationship Id="rId15" Type="http://schemas.openxmlformats.org/officeDocument/2006/relationships/image" Target="../media/image54.jp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2.jpg"/><Relationship Id="rId13" Type="http://schemas.openxmlformats.org/officeDocument/2006/relationships/image" Target="../media/image67.png"/><Relationship Id="rId18" Type="http://schemas.openxmlformats.org/officeDocument/2006/relationships/image" Target="../media/image72.jpeg"/><Relationship Id="rId3" Type="http://schemas.openxmlformats.org/officeDocument/2006/relationships/image" Target="../media/image57.png"/><Relationship Id="rId21" Type="http://schemas.openxmlformats.org/officeDocument/2006/relationships/image" Target="../media/image75.jpeg"/><Relationship Id="rId7" Type="http://schemas.openxmlformats.org/officeDocument/2006/relationships/image" Target="../media/image61.png"/><Relationship Id="rId12" Type="http://schemas.openxmlformats.org/officeDocument/2006/relationships/image" Target="../media/image66.jpg"/><Relationship Id="rId17" Type="http://schemas.openxmlformats.org/officeDocument/2006/relationships/image" Target="../media/image71.emf"/><Relationship Id="rId2" Type="http://schemas.openxmlformats.org/officeDocument/2006/relationships/notesSlide" Target="../notesSlides/notesSlide2.xml"/><Relationship Id="rId16" Type="http://schemas.openxmlformats.org/officeDocument/2006/relationships/image" Target="../media/image70.jpg"/><Relationship Id="rId20" Type="http://schemas.openxmlformats.org/officeDocument/2006/relationships/image" Target="../media/image74.png"/><Relationship Id="rId1" Type="http://schemas.openxmlformats.org/officeDocument/2006/relationships/slideLayout" Target="../slideLayouts/slideLayout2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jpg"/><Relationship Id="rId23" Type="http://schemas.openxmlformats.org/officeDocument/2006/relationships/image" Target="../media/image77.png"/><Relationship Id="rId10" Type="http://schemas.openxmlformats.org/officeDocument/2006/relationships/image" Target="../media/image64.png"/><Relationship Id="rId19" Type="http://schemas.openxmlformats.org/officeDocument/2006/relationships/image" Target="../media/image73.jpg"/><Relationship Id="rId4" Type="http://schemas.openxmlformats.org/officeDocument/2006/relationships/image" Target="../media/image58.png"/><Relationship Id="rId9" Type="http://schemas.openxmlformats.org/officeDocument/2006/relationships/image" Target="../media/image63.jpg"/><Relationship Id="rId14" Type="http://schemas.openxmlformats.org/officeDocument/2006/relationships/image" Target="../media/image68.png"/><Relationship Id="rId22"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Loop3D/LoopFlo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14767"/>
          <a:stretch/>
        </p:blipFill>
        <p:spPr>
          <a:xfrm>
            <a:off x="1" y="-11891"/>
            <a:ext cx="9163049" cy="5155391"/>
          </a:xfrm>
          <a:prstGeom prst="rect">
            <a:avLst/>
          </a:prstGeom>
        </p:spPr>
      </p:pic>
      <p:sp>
        <p:nvSpPr>
          <p:cNvPr id="3" name="Rectangle 2"/>
          <p:cNvSpPr/>
          <p:nvPr/>
        </p:nvSpPr>
        <p:spPr>
          <a:xfrm>
            <a:off x="0" y="-11891"/>
            <a:ext cx="9144000" cy="5155391"/>
          </a:xfrm>
          <a:prstGeom prst="rect">
            <a:avLst/>
          </a:prstGeom>
          <a:solidFill>
            <a:schemeClr val="accent1">
              <a:alpha val="5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t="17484" r="20860"/>
          <a:stretch/>
        </p:blipFill>
        <p:spPr>
          <a:xfrm>
            <a:off x="155575" y="108429"/>
            <a:ext cx="1492545" cy="48074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933" y="73004"/>
            <a:ext cx="1816083" cy="491172"/>
          </a:xfrm>
          <a:prstGeom prst="rect">
            <a:avLst/>
          </a:prstGeom>
        </p:spPr>
      </p:pic>
      <p:sp>
        <p:nvSpPr>
          <p:cNvPr id="14" name="TextBox 13"/>
          <p:cNvSpPr txBox="1"/>
          <p:nvPr/>
        </p:nvSpPr>
        <p:spPr>
          <a:xfrm>
            <a:off x="120764" y="1197641"/>
            <a:ext cx="8902472" cy="1200329"/>
          </a:xfrm>
          <a:prstGeom prst="rect">
            <a:avLst/>
          </a:prstGeom>
          <a:noFill/>
        </p:spPr>
        <p:txBody>
          <a:bodyPr wrap="square" rtlCol="0">
            <a:spAutoFit/>
          </a:bodyPr>
          <a:lstStyle/>
          <a:p>
            <a:pPr algn="ctr"/>
            <a:r>
              <a:rPr lang="en-AU" sz="7200" b="1" dirty="0" smtClean="0">
                <a:solidFill>
                  <a:schemeClr val="bg1"/>
                </a:solidFill>
                <a:effectLst>
                  <a:outerShdw blurRad="38100" dist="38100" dir="2700000" algn="tl">
                    <a:srgbClr val="000000">
                      <a:alpha val="43137"/>
                    </a:srgbClr>
                  </a:outerShdw>
                </a:effectLst>
                <a:latin typeface="Century Gothic" panose="020B0502020202020204" pitchFamily="34" charset="0"/>
              </a:rPr>
              <a:t>Loop ‘Flow’</a:t>
            </a:r>
            <a:endParaRPr lang="en-AU" sz="7200" b="1" dirty="0">
              <a:solidFill>
                <a:schemeClr val="bg1"/>
              </a:solidFill>
              <a:effectLst>
                <a:outerShdw blurRad="38100" dist="38100" dir="2700000" algn="tl">
                  <a:srgbClr val="000000">
                    <a:alpha val="43137"/>
                  </a:srgbClr>
                </a:outerShdw>
              </a:effectLst>
              <a:latin typeface="Century Gothic" panose="020B0502020202020204" pitchFamily="34" charset="0"/>
            </a:endParaRPr>
          </a:p>
        </p:txBody>
      </p:sp>
      <p:sp>
        <p:nvSpPr>
          <p:cNvPr id="6" name="Subtitle 2"/>
          <p:cNvSpPr txBox="1">
            <a:spLocks/>
          </p:cNvSpPr>
          <p:nvPr/>
        </p:nvSpPr>
        <p:spPr>
          <a:xfrm>
            <a:off x="1764002" y="3984363"/>
            <a:ext cx="5781093" cy="961429"/>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800" b="1" dirty="0" smtClean="0">
                <a:solidFill>
                  <a:schemeClr val="bg1"/>
                </a:solidFill>
              </a:rPr>
              <a:t>Guillaume Pirot, </a:t>
            </a:r>
            <a:r>
              <a:rPr lang="en-AU" sz="2300" dirty="0" smtClean="0">
                <a:solidFill>
                  <a:schemeClr val="bg1"/>
                </a:solidFill>
              </a:rPr>
              <a:t>Leonardo Portes, </a:t>
            </a:r>
            <a:r>
              <a:rPr lang="en-AU" sz="2300" dirty="0">
                <a:solidFill>
                  <a:schemeClr val="bg1"/>
                </a:solidFill>
              </a:rPr>
              <a:t>Mark </a:t>
            </a:r>
            <a:r>
              <a:rPr lang="en-AU" sz="2300" dirty="0" smtClean="0">
                <a:solidFill>
                  <a:schemeClr val="bg1"/>
                </a:solidFill>
              </a:rPr>
              <a:t>Jessell, </a:t>
            </a:r>
          </a:p>
          <a:p>
            <a:pPr marL="0" indent="0" algn="ctr">
              <a:buNone/>
            </a:pPr>
            <a:r>
              <a:rPr lang="en-AU" sz="2300" dirty="0" smtClean="0">
                <a:solidFill>
                  <a:schemeClr val="bg1"/>
                </a:solidFill>
              </a:rPr>
              <a:t>Kerry </a:t>
            </a:r>
            <a:r>
              <a:rPr lang="en-AU" sz="2300" dirty="0" smtClean="0">
                <a:solidFill>
                  <a:schemeClr val="bg1"/>
                </a:solidFill>
              </a:rPr>
              <a:t>Bardot &amp; </a:t>
            </a:r>
            <a:r>
              <a:rPr lang="en-AU" sz="2300" dirty="0" smtClean="0">
                <a:solidFill>
                  <a:schemeClr val="bg1"/>
                </a:solidFill>
              </a:rPr>
              <a:t>Jim McCallum </a:t>
            </a:r>
            <a:endParaRPr lang="en-AU" sz="2300" b="1" dirty="0" smtClean="0">
              <a:solidFill>
                <a:schemeClr val="bg1"/>
              </a:solidFill>
            </a:endParaRPr>
          </a:p>
          <a:p>
            <a:pPr marL="0" indent="0" algn="ctr">
              <a:buNone/>
            </a:pPr>
            <a:endParaRPr lang="en-AU" sz="1700" dirty="0" smtClean="0">
              <a:solidFill>
                <a:schemeClr val="bg1"/>
              </a:solidFill>
            </a:endParaRPr>
          </a:p>
          <a:p>
            <a:pPr marL="0" indent="0" algn="ctr">
              <a:buNone/>
            </a:pPr>
            <a:r>
              <a:rPr lang="en-AU" sz="1700" dirty="0" smtClean="0">
                <a:solidFill>
                  <a:schemeClr val="bg1"/>
                </a:solidFill>
              </a:rPr>
              <a:t>guillaume.pirot@uwa.edu.au</a:t>
            </a:r>
            <a:endParaRPr lang="en-AU" sz="1700" dirty="0">
              <a:solidFill>
                <a:schemeClr val="bg1"/>
              </a:solidFill>
            </a:endParaRPr>
          </a:p>
        </p:txBody>
      </p:sp>
      <p:sp>
        <p:nvSpPr>
          <p:cNvPr id="7" name="TextBox 6"/>
          <p:cNvSpPr txBox="1"/>
          <p:nvPr/>
        </p:nvSpPr>
        <p:spPr>
          <a:xfrm>
            <a:off x="5912427" y="4141987"/>
            <a:ext cx="3231573" cy="322119"/>
          </a:xfrm>
          <a:prstGeom prst="rect">
            <a:avLst/>
          </a:prstGeom>
        </p:spPr>
        <p:txBody>
          <a:bodyPr vert="horz" wrap="none" lIns="91440" tIns="45720" rIns="91440" bIns="45720" rtlCol="0" anchor="ctr">
            <a:normAutofit fontScale="85000" lnSpcReduction="20000"/>
          </a:bodyPr>
          <a:lstStyle/>
          <a:p>
            <a:pPr algn="ctr"/>
            <a:endParaRPr lang="en-AU" sz="2000" dirty="0">
              <a:solidFill>
                <a:schemeClr val="bg1"/>
              </a:solidFill>
              <a:latin typeface="+mj-lt"/>
              <a:ea typeface="+mj-ea"/>
              <a:cs typeface="+mj-cs"/>
            </a:endParaRPr>
          </a:p>
        </p:txBody>
      </p:sp>
      <p:pic>
        <p:nvPicPr>
          <p:cNvPr id="9" name="Picture 8">
            <a:extLst>
              <a:ext uri="{FF2B5EF4-FFF2-40B4-BE49-F238E27FC236}">
                <a16:creationId xmlns:a16="http://schemas.microsoft.com/office/drawing/2014/main" id="{D50E32AF-E5AB-40D1-9654-81A77EC0D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1968" y="-73391"/>
            <a:ext cx="1521763" cy="833242"/>
          </a:xfrm>
          <a:prstGeom prst="rect">
            <a:avLst/>
          </a:prstGeom>
        </p:spPr>
      </p:pic>
      <p:sp>
        <p:nvSpPr>
          <p:cNvPr id="8" name="AutoShape 2" descr="Minex CR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3829" y="32840"/>
            <a:ext cx="793326" cy="479632"/>
          </a:xfrm>
          <a:prstGeom prst="rect">
            <a:avLst/>
          </a:prstGeom>
        </p:spPr>
      </p:pic>
      <p:sp>
        <p:nvSpPr>
          <p:cNvPr id="16" name="Subtitle 2"/>
          <p:cNvSpPr txBox="1">
            <a:spLocks/>
          </p:cNvSpPr>
          <p:nvPr/>
        </p:nvSpPr>
        <p:spPr>
          <a:xfrm>
            <a:off x="1690978" y="2849801"/>
            <a:ext cx="5781093" cy="57752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1600" dirty="0" smtClean="0">
                <a:solidFill>
                  <a:schemeClr val="bg1"/>
                </a:solidFill>
              </a:rPr>
              <a:t>Fremantle, July 23</a:t>
            </a:r>
            <a:r>
              <a:rPr lang="en-AU" sz="1600" baseline="30000" dirty="0" smtClean="0">
                <a:solidFill>
                  <a:schemeClr val="bg1"/>
                </a:solidFill>
              </a:rPr>
              <a:t>rd</a:t>
            </a:r>
            <a:r>
              <a:rPr lang="en-AU" sz="1600" dirty="0" smtClean="0">
                <a:solidFill>
                  <a:schemeClr val="bg1"/>
                </a:solidFill>
              </a:rPr>
              <a:t> 2023</a:t>
            </a:r>
            <a:endParaRPr lang="en-AU" sz="1600" dirty="0" smtClean="0">
              <a:solidFill>
                <a:schemeClr val="bg1"/>
              </a:solidFill>
            </a:endParaRPr>
          </a:p>
          <a:p>
            <a:pPr marL="0" indent="0" algn="ctr">
              <a:buNone/>
            </a:pPr>
            <a:r>
              <a:rPr lang="en-AU" sz="1600" dirty="0" smtClean="0">
                <a:solidFill>
                  <a:schemeClr val="bg1"/>
                </a:solidFill>
              </a:rPr>
              <a:t>6ias </a:t>
            </a:r>
            <a:r>
              <a:rPr lang="en-AU" sz="1600" i="1" dirty="0" smtClean="0">
                <a:solidFill>
                  <a:schemeClr val="bg1"/>
                </a:solidFill>
              </a:rPr>
              <a:t>3D modelling and Loop </a:t>
            </a:r>
            <a:r>
              <a:rPr lang="en-AU" sz="1600" dirty="0" smtClean="0">
                <a:solidFill>
                  <a:schemeClr val="bg1"/>
                </a:solidFill>
              </a:rPr>
              <a:t>workshop</a:t>
            </a:r>
            <a:endParaRPr lang="en-AU" sz="1600" dirty="0">
              <a:solidFill>
                <a:schemeClr val="bg1"/>
              </a:solidFill>
            </a:endParaRP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8544" y="39330"/>
            <a:ext cx="1085074" cy="1100357"/>
          </a:xfrm>
          <a:prstGeom prst="rect">
            <a:avLst/>
          </a:prstGeom>
        </p:spPr>
      </p:pic>
    </p:spTree>
    <p:extLst>
      <p:ext uri="{BB962C8B-B14F-4D97-AF65-F5344CB8AC3E}">
        <p14:creationId xmlns:p14="http://schemas.microsoft.com/office/powerpoint/2010/main" val="3831770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811" y="1"/>
            <a:ext cx="6799218" cy="628113"/>
          </a:xfrm>
        </p:spPr>
        <p:txBody>
          <a:bodyPr>
            <a:normAutofit fontScale="90000"/>
          </a:bodyPr>
          <a:lstStyle/>
          <a:p>
            <a:r>
              <a:rPr lang="en-AU" dirty="0" smtClean="0"/>
              <a:t>Mineral resources </a:t>
            </a:r>
            <a:r>
              <a:rPr lang="en-AU" dirty="0" smtClean="0"/>
              <a:t>perspectives</a:t>
            </a:r>
            <a:endParaRPr lang="en-AU" dirty="0"/>
          </a:p>
        </p:txBody>
      </p:sp>
      <p:grpSp>
        <p:nvGrpSpPr>
          <p:cNvPr id="10" name="Group 9"/>
          <p:cNvGrpSpPr/>
          <p:nvPr/>
        </p:nvGrpSpPr>
        <p:grpSpPr>
          <a:xfrm>
            <a:off x="0" y="770476"/>
            <a:ext cx="9144000" cy="2777153"/>
            <a:chOff x="0" y="2214089"/>
            <a:chExt cx="12041536" cy="3872321"/>
          </a:xfrm>
        </p:grpSpPr>
        <p:pic>
          <p:nvPicPr>
            <p:cNvPr id="4" name="Picture 3" descr="Chart&#10;&#10;Description automatically generated with low confidence">
              <a:extLst>
                <a:ext uri="{FF2B5EF4-FFF2-40B4-BE49-F238E27FC236}">
                  <a16:creationId xmlns:a16="http://schemas.microsoft.com/office/drawing/2014/main" id="{E6BF6265-4EC0-4160-BC51-805E5480A6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972" r="20741"/>
            <a:stretch/>
          </p:blipFill>
          <p:spPr>
            <a:xfrm>
              <a:off x="3915833" y="2214089"/>
              <a:ext cx="4214949" cy="3420000"/>
            </a:xfrm>
            <a:prstGeom prst="rect">
              <a:avLst/>
            </a:prstGeom>
          </p:spPr>
        </p:pic>
        <p:pic>
          <p:nvPicPr>
            <p:cNvPr id="5" name="Picture 4" descr="Chart, surface chart&#10;&#10;Description automatically generated">
              <a:extLst>
                <a:ext uri="{FF2B5EF4-FFF2-40B4-BE49-F238E27FC236}">
                  <a16:creationId xmlns:a16="http://schemas.microsoft.com/office/drawing/2014/main" id="{CDE3BAF8-2AF0-41FC-B62D-BDCE0F06ED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80" r="23303"/>
            <a:stretch/>
          </p:blipFill>
          <p:spPr>
            <a:xfrm>
              <a:off x="0" y="2214511"/>
              <a:ext cx="3826933" cy="3419578"/>
            </a:xfrm>
            <a:prstGeom prst="rect">
              <a:avLst/>
            </a:prstGeom>
          </p:spPr>
        </p:pic>
        <p:pic>
          <p:nvPicPr>
            <p:cNvPr id="6" name="Picture 5" descr="Chart, surface chart&#10;&#10;Description automatically generated">
              <a:extLst>
                <a:ext uri="{FF2B5EF4-FFF2-40B4-BE49-F238E27FC236}">
                  <a16:creationId xmlns:a16="http://schemas.microsoft.com/office/drawing/2014/main" id="{031BF13C-40FD-427D-8DB8-BF050D51689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860" r="23313"/>
            <a:stretch/>
          </p:blipFill>
          <p:spPr>
            <a:xfrm>
              <a:off x="8219682" y="2214089"/>
              <a:ext cx="3821854" cy="3420000"/>
            </a:xfrm>
            <a:prstGeom prst="rect">
              <a:avLst/>
            </a:prstGeom>
          </p:spPr>
        </p:pic>
        <p:sp>
          <p:nvSpPr>
            <p:cNvPr id="7" name="TextBox 6">
              <a:extLst>
                <a:ext uri="{FF2B5EF4-FFF2-40B4-BE49-F238E27FC236}">
                  <a16:creationId xmlns:a16="http://schemas.microsoft.com/office/drawing/2014/main" id="{2B2CAA78-CBF6-4A00-9E67-C82005254E42}"/>
                </a:ext>
              </a:extLst>
            </p:cNvPr>
            <p:cNvSpPr txBox="1"/>
            <p:nvPr/>
          </p:nvSpPr>
          <p:spPr>
            <a:xfrm>
              <a:off x="828713" y="5717078"/>
              <a:ext cx="2169505" cy="369332"/>
            </a:xfrm>
            <a:prstGeom prst="rect">
              <a:avLst/>
            </a:prstGeom>
            <a:noFill/>
          </p:spPr>
          <p:txBody>
            <a:bodyPr wrap="none" rtlCol="0">
              <a:spAutoFit/>
            </a:bodyPr>
            <a:lstStyle/>
            <a:p>
              <a:r>
                <a:rPr lang="en-AU" dirty="0"/>
                <a:t>Distance from source</a:t>
              </a:r>
            </a:p>
          </p:txBody>
        </p:sp>
        <p:sp>
          <p:nvSpPr>
            <p:cNvPr id="8" name="TextBox 7">
              <a:extLst>
                <a:ext uri="{FF2B5EF4-FFF2-40B4-BE49-F238E27FC236}">
                  <a16:creationId xmlns:a16="http://schemas.microsoft.com/office/drawing/2014/main" id="{F31F3690-6C75-4074-946F-060976B2E086}"/>
                </a:ext>
              </a:extLst>
            </p:cNvPr>
            <p:cNvSpPr txBox="1"/>
            <p:nvPr/>
          </p:nvSpPr>
          <p:spPr>
            <a:xfrm>
              <a:off x="4831116" y="5692452"/>
              <a:ext cx="2009589" cy="369332"/>
            </a:xfrm>
            <a:prstGeom prst="rect">
              <a:avLst/>
            </a:prstGeom>
            <a:noFill/>
          </p:spPr>
          <p:txBody>
            <a:bodyPr wrap="none" rtlCol="0">
              <a:spAutoFit/>
            </a:bodyPr>
            <a:lstStyle/>
            <a:p>
              <a:r>
                <a:rPr lang="en-AU" dirty="0"/>
                <a:t>Preferred pathways</a:t>
              </a:r>
            </a:p>
          </p:txBody>
        </p:sp>
        <p:sp>
          <p:nvSpPr>
            <p:cNvPr id="9" name="TextBox 8">
              <a:extLst>
                <a:ext uri="{FF2B5EF4-FFF2-40B4-BE49-F238E27FC236}">
                  <a16:creationId xmlns:a16="http://schemas.microsoft.com/office/drawing/2014/main" id="{EE2729AA-D2B4-4082-A39E-810E9BC0040C}"/>
                </a:ext>
              </a:extLst>
            </p:cNvPr>
            <p:cNvSpPr txBox="1"/>
            <p:nvPr/>
          </p:nvSpPr>
          <p:spPr>
            <a:xfrm>
              <a:off x="9605508" y="5659204"/>
              <a:ext cx="1384225" cy="369332"/>
            </a:xfrm>
            <a:prstGeom prst="rect">
              <a:avLst/>
            </a:prstGeom>
            <a:noFill/>
          </p:spPr>
          <p:txBody>
            <a:bodyPr wrap="none" rtlCol="0">
              <a:spAutoFit/>
            </a:bodyPr>
            <a:lstStyle/>
            <a:p>
              <a:r>
                <a:rPr lang="en-AU" dirty="0"/>
                <a:t>Path scenery</a:t>
              </a:r>
            </a:p>
          </p:txBody>
        </p:sp>
      </p:grpSp>
      <p:sp>
        <p:nvSpPr>
          <p:cNvPr id="3" name="TextBox 2"/>
          <p:cNvSpPr txBox="1"/>
          <p:nvPr/>
        </p:nvSpPr>
        <p:spPr>
          <a:xfrm>
            <a:off x="470264" y="3859604"/>
            <a:ext cx="7924860" cy="1163065"/>
          </a:xfrm>
          <a:prstGeom prst="rect">
            <a:avLst/>
          </a:prstGeom>
        </p:spPr>
        <p:txBody>
          <a:bodyPr vert="horz" wrap="none" lIns="91440" tIns="45720" rIns="91440" bIns="45720" rtlCol="0" anchor="ctr">
            <a:normAutofit fontScale="92500" lnSpcReduction="20000"/>
          </a:bodyPr>
          <a:lstStyle/>
          <a:p>
            <a:pPr marL="285750" indent="-285750">
              <a:buFont typeface="Arial" panose="020B0604020202020204" pitchFamily="34" charset="0"/>
              <a:buChar char="•"/>
            </a:pPr>
            <a:r>
              <a:rPr lang="en-AU" dirty="0" smtClean="0"/>
              <a:t>Mineralization halo</a:t>
            </a:r>
          </a:p>
          <a:p>
            <a:pPr marL="285750" indent="-285750">
              <a:buFont typeface="Arial" panose="020B0604020202020204" pitchFamily="34" charset="0"/>
              <a:buChar char="•"/>
            </a:pPr>
            <a:r>
              <a:rPr lang="en-AU" dirty="0" smtClean="0"/>
              <a:t>Contaminant remobilization</a:t>
            </a:r>
          </a:p>
          <a:p>
            <a:pPr marL="285750" indent="-285750">
              <a:buFont typeface="Arial" panose="020B0604020202020204" pitchFamily="34" charset="0"/>
              <a:buChar char="•"/>
            </a:pPr>
            <a:r>
              <a:rPr lang="en-AU" dirty="0" smtClean="0"/>
              <a:t>Chemical reaction </a:t>
            </a:r>
            <a:r>
              <a:rPr lang="en-AU" dirty="0" smtClean="0"/>
              <a:t>paths</a:t>
            </a:r>
          </a:p>
          <a:p>
            <a:pPr marL="285750" indent="-285750">
              <a:buFont typeface="Arial" panose="020B0604020202020204" pitchFamily="34" charset="0"/>
              <a:buChar char="•"/>
            </a:pPr>
            <a:endParaRPr lang="en-AU" dirty="0"/>
          </a:p>
          <a:p>
            <a:r>
              <a:rPr lang="en-AU" dirty="0"/>
              <a:t>Python notebook: </a:t>
            </a:r>
            <a:r>
              <a:rPr lang="en-AU" dirty="0">
                <a:hlinkClick r:id="rId5"/>
              </a:rPr>
              <a:t>https://</a:t>
            </a:r>
            <a:r>
              <a:rPr lang="en-AU" dirty="0" smtClean="0">
                <a:hlinkClick r:id="rId5"/>
              </a:rPr>
              <a:t>github.com/Loop3D/6IAS/blob/main/LoopFlow/2_m2l_wa_flow.ipynb</a:t>
            </a:r>
            <a:r>
              <a:rPr lang="en-AU" dirty="0" smtClean="0"/>
              <a:t> </a:t>
            </a:r>
            <a:endParaRPr lang="en-AU" dirty="0" smtClean="0"/>
          </a:p>
        </p:txBody>
      </p:sp>
    </p:spTree>
    <p:extLst>
      <p:ext uri="{BB962C8B-B14F-4D97-AF65-F5344CB8AC3E}">
        <p14:creationId xmlns:p14="http://schemas.microsoft.com/office/powerpoint/2010/main" val="14000561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A groundwater application</a:t>
            </a:r>
            <a:endParaRPr lang="en-AU"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0000" lnSpcReduction="20000"/>
              </a:bodyPr>
              <a:lstStyle/>
              <a:p>
                <a:r>
                  <a:rPr lang="en-AU" dirty="0" smtClean="0"/>
                  <a:t>Can we approximate flow and transport simulations by computations through graph representations of subsurface models?</a:t>
                </a:r>
              </a:p>
              <a:p>
                <a:endParaRPr lang="en-AU" dirty="0" smtClean="0"/>
              </a:p>
              <a:p>
                <a:r>
                  <a:rPr lang="en-AU" dirty="0" smtClean="0"/>
                  <a:t>Darcy’s law </a:t>
                </a:r>
                <a:br>
                  <a:rPr lang="en-AU" dirty="0" smtClean="0"/>
                </a:br>
                <a14:m>
                  <m:oMath xmlns:m="http://schemas.openxmlformats.org/officeDocument/2006/math">
                    <m:acc>
                      <m:accPr>
                        <m:chr m:val="⃗"/>
                        <m:ctrlPr>
                          <a:rPr lang="en-AU" i="1">
                            <a:latin typeface="Cambria Math" panose="02040503050406030204" pitchFamily="18" charset="0"/>
                          </a:rPr>
                        </m:ctrlPr>
                      </m:accPr>
                      <m:e>
                        <m:r>
                          <a:rPr lang="en-AU" i="1">
                            <a:latin typeface="Cambria Math" panose="02040503050406030204" pitchFamily="18" charset="0"/>
                          </a:rPr>
                          <m:t>𝑞</m:t>
                        </m:r>
                      </m:e>
                    </m:acc>
                    <m:r>
                      <a:rPr lang="en-AU" b="0" i="1" smtClean="0">
                        <a:latin typeface="Cambria Math" panose="02040503050406030204" pitchFamily="18" charset="0"/>
                      </a:rPr>
                      <m:t>=−</m:t>
                    </m:r>
                    <m:r>
                      <a:rPr lang="en-AU" b="0" i="1" smtClean="0">
                        <a:latin typeface="Cambria Math" panose="02040503050406030204" pitchFamily="18" charset="0"/>
                      </a:rPr>
                      <m:t>𝐾</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h</m:t>
                    </m:r>
                  </m:oMath>
                </a14:m>
                <a:endParaRPr lang="en-AU" dirty="0" smtClean="0"/>
              </a:p>
              <a:p>
                <a:endParaRPr lang="en-AU" dirty="0"/>
              </a:p>
              <a:p>
                <a:r>
                  <a:rPr lang="en-AU" dirty="0" smtClean="0"/>
                  <a:t>Advection dispersion equation (ADE)</a:t>
                </a:r>
                <a:br>
                  <a:rPr lang="en-AU" dirty="0" smtClean="0"/>
                </a:br>
                <a:r>
                  <a:rPr lang="en-AU" sz="1100" dirty="0" smtClean="0"/>
                  <a:t/>
                </a:r>
                <a:br>
                  <a:rPr lang="en-AU" sz="1100" dirty="0" smtClean="0"/>
                </a:br>
                <a14:m>
                  <m:oMath xmlns:m="http://schemas.openxmlformats.org/officeDocument/2006/math">
                    <m:f>
                      <m:fPr>
                        <m:ctrlPr>
                          <a:rPr lang="en-AU" i="1">
                            <a:latin typeface="Cambria Math" panose="02040503050406030204" pitchFamily="18" charset="0"/>
                          </a:rPr>
                        </m:ctrlPr>
                      </m:fPr>
                      <m:num>
                        <m:r>
                          <a:rPr lang="en-AU" i="1">
                            <a:latin typeface="Cambria Math" panose="02040503050406030204" pitchFamily="18" charset="0"/>
                          </a:rPr>
                          <m:t>𝜕</m:t>
                        </m:r>
                        <m:r>
                          <a:rPr lang="en-AU" i="1">
                            <a:latin typeface="Cambria Math" panose="02040503050406030204" pitchFamily="18" charset="0"/>
                          </a:rPr>
                          <m:t>𝑐</m:t>
                        </m:r>
                      </m:num>
                      <m:den>
                        <m:r>
                          <a:rPr lang="en-AU" i="1">
                            <a:latin typeface="Cambria Math" panose="02040503050406030204" pitchFamily="18" charset="0"/>
                          </a:rPr>
                          <m:t>𝜕</m:t>
                        </m:r>
                        <m:r>
                          <a:rPr lang="en-AU" i="1">
                            <a:latin typeface="Cambria Math" panose="02040503050406030204" pitchFamily="18" charset="0"/>
                          </a:rPr>
                          <m:t>𝑡</m:t>
                        </m:r>
                      </m:den>
                    </m:f>
                    <m:r>
                      <a:rPr lang="en-AU" i="1">
                        <a:latin typeface="Cambria Math" panose="02040503050406030204" pitchFamily="18" charset="0"/>
                      </a:rPr>
                      <m:t>=−</m:t>
                    </m:r>
                    <m:acc>
                      <m:accPr>
                        <m:chr m:val="⃗"/>
                        <m:ctrlPr>
                          <a:rPr lang="en-AU" i="1">
                            <a:latin typeface="Cambria Math" panose="02040503050406030204" pitchFamily="18" charset="0"/>
                          </a:rPr>
                        </m:ctrlPr>
                      </m:accPr>
                      <m:e>
                        <m:r>
                          <a:rPr lang="en-AU" i="1">
                            <a:latin typeface="Cambria Math" panose="02040503050406030204" pitchFamily="18" charset="0"/>
                          </a:rPr>
                          <m:t>𝑞</m:t>
                        </m:r>
                      </m:e>
                    </m:acc>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𝑐</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𝐷</m:t>
                        </m:r>
                      </m:e>
                      <m:sub>
                        <m:r>
                          <a:rPr lang="en-AU" i="1">
                            <a:latin typeface="Cambria Math" panose="02040503050406030204" pitchFamily="18" charset="0"/>
                            <a:ea typeface="Cambria Math" panose="02040503050406030204" pitchFamily="18" charset="0"/>
                          </a:rPr>
                          <m:t>𝑚</m:t>
                        </m:r>
                      </m:sub>
                    </m:sSub>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m:t>
                        </m:r>
                      </m:e>
                      <m:sup>
                        <m:r>
                          <a:rPr lang="en-AU" i="1">
                            <a:latin typeface="Cambria Math" panose="02040503050406030204" pitchFamily="18" charset="0"/>
                            <a:ea typeface="Cambria Math" panose="02040503050406030204" pitchFamily="18" charset="0"/>
                          </a:rPr>
                          <m:t>2</m:t>
                        </m:r>
                      </m:sup>
                    </m:sSup>
                    <m:r>
                      <a:rPr lang="en-AU" i="1">
                        <a:latin typeface="Cambria Math" panose="02040503050406030204" pitchFamily="18" charset="0"/>
                        <a:ea typeface="Cambria Math" panose="02040503050406030204" pitchFamily="18" charset="0"/>
                      </a:rPr>
                      <m:t>𝑐</m:t>
                    </m:r>
                  </m:oMath>
                </a14:m>
                <a:r>
                  <a:rPr lang="en-AU" dirty="0" smtClean="0"/>
                  <a:t/>
                </a:r>
                <a:br>
                  <a:rPr lang="en-AU" dirty="0" smtClean="0"/>
                </a:br>
                <a:r>
                  <a:rPr lang="en-AU" dirty="0" smtClean="0"/>
                  <a:t> </a:t>
                </a:r>
              </a:p>
              <a:p>
                <a:endParaRPr lang="en-AU"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0" t="-2746"/>
                </a:stretch>
              </a:blipFill>
            </p:spPr>
            <p:txBody>
              <a:bodyPr/>
              <a:lstStyle/>
              <a:p>
                <a:r>
                  <a:rPr lang="en-AU">
                    <a:noFill/>
                  </a:rPr>
                  <a:t> </a:t>
                </a:r>
              </a:p>
            </p:txBody>
          </p:sp>
        </mc:Fallback>
      </mc:AlternateContent>
      <p:sp>
        <p:nvSpPr>
          <p:cNvPr id="4" name="Right Brace 3"/>
          <p:cNvSpPr/>
          <p:nvPr/>
        </p:nvSpPr>
        <p:spPr>
          <a:xfrm rot="5400000">
            <a:off x="4150726" y="3686993"/>
            <a:ext cx="182880" cy="80336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5" name="Right Brace 4"/>
          <p:cNvSpPr/>
          <p:nvPr/>
        </p:nvSpPr>
        <p:spPr>
          <a:xfrm rot="5400000">
            <a:off x="5145682" y="3686993"/>
            <a:ext cx="182880" cy="80336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6" name="TextBox 5"/>
          <p:cNvSpPr txBox="1"/>
          <p:nvPr/>
        </p:nvSpPr>
        <p:spPr>
          <a:xfrm>
            <a:off x="3840483" y="4206240"/>
            <a:ext cx="809897" cy="241663"/>
          </a:xfrm>
          <a:prstGeom prst="rect">
            <a:avLst/>
          </a:prstGeom>
        </p:spPr>
        <p:txBody>
          <a:bodyPr vert="horz" wrap="none" lIns="91440" tIns="45720" rIns="91440" bIns="45720" rtlCol="0" anchor="ctr">
            <a:noAutofit/>
          </a:bodyPr>
          <a:lstStyle/>
          <a:p>
            <a:pPr algn="ctr"/>
            <a:r>
              <a:rPr lang="en-AU" sz="1600" dirty="0" smtClean="0"/>
              <a:t>advection</a:t>
            </a:r>
            <a:endParaRPr lang="en-AU" sz="1600" dirty="0" smtClean="0"/>
          </a:p>
        </p:txBody>
      </p:sp>
      <p:sp>
        <p:nvSpPr>
          <p:cNvPr id="7" name="TextBox 6"/>
          <p:cNvSpPr txBox="1"/>
          <p:nvPr/>
        </p:nvSpPr>
        <p:spPr>
          <a:xfrm>
            <a:off x="4822376" y="4206239"/>
            <a:ext cx="809897" cy="241663"/>
          </a:xfrm>
          <a:prstGeom prst="rect">
            <a:avLst/>
          </a:prstGeom>
        </p:spPr>
        <p:txBody>
          <a:bodyPr vert="horz" wrap="none" lIns="91440" tIns="45720" rIns="91440" bIns="45720" rtlCol="0" anchor="ctr">
            <a:noAutofit/>
          </a:bodyPr>
          <a:lstStyle/>
          <a:p>
            <a:pPr algn="ctr"/>
            <a:r>
              <a:rPr lang="en-AU" sz="1600" dirty="0" smtClean="0"/>
              <a:t>diffusion</a:t>
            </a:r>
            <a:endParaRPr lang="en-AU" sz="1600" dirty="0" smtClean="0"/>
          </a:p>
        </p:txBody>
      </p:sp>
    </p:spTree>
    <p:extLst>
      <p:ext uri="{BB962C8B-B14F-4D97-AF65-F5344CB8AC3E}">
        <p14:creationId xmlns:p14="http://schemas.microsoft.com/office/powerpoint/2010/main" val="3283680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Experimental setting</a:t>
            </a:r>
            <a:endParaRPr lang="en-AU" dirty="0"/>
          </a:p>
        </p:txBody>
      </p:sp>
      <p:sp>
        <p:nvSpPr>
          <p:cNvPr id="3" name="Content Placeholder 2"/>
          <p:cNvSpPr>
            <a:spLocks noGrp="1"/>
          </p:cNvSpPr>
          <p:nvPr>
            <p:ph idx="1"/>
          </p:nvPr>
        </p:nvSpPr>
        <p:spPr>
          <a:xfrm>
            <a:off x="628651" y="859666"/>
            <a:ext cx="8130840" cy="687003"/>
          </a:xfrm>
        </p:spPr>
        <p:txBody>
          <a:bodyPr numCol="2">
            <a:noAutofit/>
          </a:bodyPr>
          <a:lstStyle/>
          <a:p>
            <a:r>
              <a:rPr lang="en-AU" sz="1800" dirty="0" smtClean="0"/>
              <a:t>7km x 5km x 1km (x-</a:t>
            </a:r>
            <a:r>
              <a:rPr lang="en-AU" sz="1800" dirty="0" err="1" smtClean="0"/>
              <a:t>axis,y</a:t>
            </a:r>
            <a:r>
              <a:rPr lang="en-AU" sz="1800" dirty="0" smtClean="0"/>
              <a:t>-</a:t>
            </a:r>
            <a:r>
              <a:rPr lang="en-AU" sz="1800" dirty="0" err="1" smtClean="0"/>
              <a:t>axis,z</a:t>
            </a:r>
            <a:r>
              <a:rPr lang="en-AU" sz="1800" dirty="0" smtClean="0"/>
              <a:t>-axis)</a:t>
            </a:r>
          </a:p>
          <a:p>
            <a:r>
              <a:rPr lang="en-AU" sz="1800" dirty="0" smtClean="0"/>
              <a:t>70 x 50 x 40 cells</a:t>
            </a:r>
          </a:p>
          <a:p>
            <a:endParaRPr lang="en-AU" sz="1800" dirty="0"/>
          </a:p>
          <a:p>
            <a:endParaRPr lang="en-AU" sz="1800" dirty="0" smtClean="0"/>
          </a:p>
          <a:p>
            <a:r>
              <a:rPr lang="en-AU" sz="1800" dirty="0" smtClean="0"/>
              <a:t>3 heterogeneous stratigraphic units</a:t>
            </a:r>
          </a:p>
          <a:p>
            <a:r>
              <a:rPr lang="en-AU" sz="1800" dirty="0" smtClean="0"/>
              <a:t>3 faults (fixed geometry)</a:t>
            </a:r>
          </a:p>
          <a:p>
            <a:endParaRPr lang="en-AU" sz="1800" dirty="0" smtClean="0"/>
          </a:p>
          <a:p>
            <a:endParaRPr lang="en-AU" sz="1800" dirty="0"/>
          </a:p>
        </p:txBody>
      </p:sp>
      <p:pic>
        <p:nvPicPr>
          <p:cNvPr id="4" name="Picture 3"/>
          <p:cNvPicPr>
            <a:picLocks noChangeAspect="1"/>
          </p:cNvPicPr>
          <p:nvPr/>
        </p:nvPicPr>
        <p:blipFill rotWithShape="1">
          <a:blip r:embed="rId2"/>
          <a:srcRect l="10821" b="12327"/>
          <a:stretch/>
        </p:blipFill>
        <p:spPr>
          <a:xfrm>
            <a:off x="367469" y="1831792"/>
            <a:ext cx="3896881" cy="3013673"/>
          </a:xfrm>
          <a:prstGeom prst="rect">
            <a:avLst/>
          </a:prstGeom>
        </p:spPr>
      </p:pic>
      <p:pic>
        <p:nvPicPr>
          <p:cNvPr id="5" name="Picture 4"/>
          <p:cNvPicPr>
            <a:picLocks noChangeAspect="1"/>
          </p:cNvPicPr>
          <p:nvPr/>
        </p:nvPicPr>
        <p:blipFill rotWithShape="1">
          <a:blip r:embed="rId3"/>
          <a:srcRect l="9711" b="12887"/>
          <a:stretch/>
        </p:blipFill>
        <p:spPr>
          <a:xfrm>
            <a:off x="4525532" y="2042444"/>
            <a:ext cx="3870757" cy="2449865"/>
          </a:xfrm>
          <a:prstGeom prst="rect">
            <a:avLst/>
          </a:prstGeom>
        </p:spPr>
      </p:pic>
      <p:pic>
        <p:nvPicPr>
          <p:cNvPr id="2050" name="Picture 2" descr="Perceptually Uniform Sequential colormaps"/>
          <p:cNvPicPr preferRelativeResize="0">
            <a:picLocks noChangeArrowheads="1"/>
          </p:cNvPicPr>
          <p:nvPr/>
        </p:nvPicPr>
        <p:blipFill rotWithShape="1">
          <a:blip r:embed="rId4">
            <a:extLst>
              <a:ext uri="{28A0092B-C50C-407E-A947-70E740481C1C}">
                <a14:useLocalDpi xmlns:a14="http://schemas.microsoft.com/office/drawing/2010/main" val="0"/>
              </a:ext>
            </a:extLst>
          </a:blip>
          <a:srcRect l="19878" t="19849" r="776" b="66800"/>
          <a:stretch/>
        </p:blipFill>
        <p:spPr bwMode="auto">
          <a:xfrm rot="16200000">
            <a:off x="7263974" y="3337132"/>
            <a:ext cx="2803021" cy="213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8330042" y="3268766"/>
            <a:ext cx="1209276" cy="350378"/>
          </a:xfrm>
          <a:prstGeom prst="rect">
            <a:avLst/>
          </a:prstGeom>
        </p:spPr>
        <p:txBody>
          <a:bodyPr vert="horz" wrap="none" lIns="91440" tIns="45720" rIns="91440" bIns="45720" rtlCol="0" anchor="ctr">
            <a:normAutofit/>
          </a:bodyPr>
          <a:lstStyle/>
          <a:p>
            <a:pPr algn="ctr"/>
            <a:r>
              <a:rPr lang="en-AU" sz="1400" dirty="0" smtClean="0"/>
              <a:t>Log K (m/d)</a:t>
            </a:r>
          </a:p>
        </p:txBody>
      </p:sp>
      <p:sp>
        <p:nvSpPr>
          <p:cNvPr id="8" name="TextBox 7"/>
          <p:cNvSpPr txBox="1"/>
          <p:nvPr/>
        </p:nvSpPr>
        <p:spPr>
          <a:xfrm rot="16200000">
            <a:off x="3786295" y="3268766"/>
            <a:ext cx="1209276" cy="350378"/>
          </a:xfrm>
          <a:prstGeom prst="rect">
            <a:avLst/>
          </a:prstGeom>
        </p:spPr>
        <p:txBody>
          <a:bodyPr vert="horz" wrap="none" lIns="91440" tIns="45720" rIns="91440" bIns="45720" rtlCol="0" anchor="ctr">
            <a:normAutofit/>
          </a:bodyPr>
          <a:lstStyle/>
          <a:p>
            <a:pPr algn="ctr"/>
            <a:r>
              <a:rPr lang="en-AU" sz="1400" dirty="0" smtClean="0"/>
              <a:t>Z (km)</a:t>
            </a:r>
          </a:p>
        </p:txBody>
      </p:sp>
      <p:sp>
        <p:nvSpPr>
          <p:cNvPr id="9" name="TextBox 8"/>
          <p:cNvSpPr txBox="1"/>
          <p:nvPr/>
        </p:nvSpPr>
        <p:spPr>
          <a:xfrm rot="16200000">
            <a:off x="-412358" y="3269491"/>
            <a:ext cx="1209276" cy="350378"/>
          </a:xfrm>
          <a:prstGeom prst="rect">
            <a:avLst/>
          </a:prstGeom>
        </p:spPr>
        <p:txBody>
          <a:bodyPr vert="horz" wrap="none" lIns="91440" tIns="45720" rIns="91440" bIns="45720" rtlCol="0" anchor="ctr">
            <a:normAutofit/>
          </a:bodyPr>
          <a:lstStyle/>
          <a:p>
            <a:pPr algn="ctr"/>
            <a:r>
              <a:rPr lang="en-AU" sz="1400" dirty="0" smtClean="0"/>
              <a:t>Y (km)</a:t>
            </a:r>
          </a:p>
        </p:txBody>
      </p:sp>
      <p:sp>
        <p:nvSpPr>
          <p:cNvPr id="10" name="TextBox 9"/>
          <p:cNvSpPr txBox="1"/>
          <p:nvPr/>
        </p:nvSpPr>
        <p:spPr>
          <a:xfrm>
            <a:off x="5856272" y="4442744"/>
            <a:ext cx="1209276" cy="350378"/>
          </a:xfrm>
          <a:prstGeom prst="rect">
            <a:avLst/>
          </a:prstGeom>
        </p:spPr>
        <p:txBody>
          <a:bodyPr vert="horz" wrap="none" lIns="91440" tIns="45720" rIns="91440" bIns="45720" rtlCol="0" anchor="ctr">
            <a:normAutofit/>
          </a:bodyPr>
          <a:lstStyle/>
          <a:p>
            <a:pPr algn="ctr"/>
            <a:r>
              <a:rPr lang="en-AU" sz="1400" dirty="0" smtClean="0"/>
              <a:t>X (km)</a:t>
            </a:r>
          </a:p>
        </p:txBody>
      </p:sp>
      <p:sp>
        <p:nvSpPr>
          <p:cNvPr id="11" name="TextBox 10"/>
          <p:cNvSpPr txBox="1"/>
          <p:nvPr/>
        </p:nvSpPr>
        <p:spPr>
          <a:xfrm>
            <a:off x="1711271" y="4793122"/>
            <a:ext cx="1209276" cy="350378"/>
          </a:xfrm>
          <a:prstGeom prst="rect">
            <a:avLst/>
          </a:prstGeom>
        </p:spPr>
        <p:txBody>
          <a:bodyPr vert="horz" wrap="none" lIns="91440" tIns="45720" rIns="91440" bIns="45720" rtlCol="0" anchor="ctr">
            <a:normAutofit/>
          </a:bodyPr>
          <a:lstStyle/>
          <a:p>
            <a:pPr algn="ctr"/>
            <a:r>
              <a:rPr lang="en-AU" sz="1400" dirty="0" smtClean="0"/>
              <a:t>X (km)</a:t>
            </a:r>
          </a:p>
        </p:txBody>
      </p:sp>
      <p:sp>
        <p:nvSpPr>
          <p:cNvPr id="12" name="TextBox 11"/>
          <p:cNvSpPr txBox="1"/>
          <p:nvPr/>
        </p:nvSpPr>
        <p:spPr>
          <a:xfrm>
            <a:off x="367469" y="4790629"/>
            <a:ext cx="444382" cy="350378"/>
          </a:xfrm>
          <a:prstGeom prst="rect">
            <a:avLst/>
          </a:prstGeom>
        </p:spPr>
        <p:txBody>
          <a:bodyPr vert="horz" wrap="none" lIns="91440" tIns="45720" rIns="91440" bIns="45720" rtlCol="0" anchor="ctr">
            <a:normAutofit/>
          </a:bodyPr>
          <a:lstStyle/>
          <a:p>
            <a:r>
              <a:rPr lang="en-AU" sz="1400" dirty="0" smtClean="0"/>
              <a:t>0</a:t>
            </a:r>
          </a:p>
        </p:txBody>
      </p:sp>
      <p:sp>
        <p:nvSpPr>
          <p:cNvPr id="13" name="TextBox 12"/>
          <p:cNvSpPr txBox="1"/>
          <p:nvPr/>
        </p:nvSpPr>
        <p:spPr>
          <a:xfrm>
            <a:off x="3771362" y="4793122"/>
            <a:ext cx="444382" cy="350378"/>
          </a:xfrm>
          <a:prstGeom prst="rect">
            <a:avLst/>
          </a:prstGeom>
        </p:spPr>
        <p:txBody>
          <a:bodyPr vert="horz" wrap="none" lIns="91440" tIns="45720" rIns="91440" bIns="45720" rtlCol="0" anchor="ctr">
            <a:normAutofit/>
          </a:bodyPr>
          <a:lstStyle/>
          <a:p>
            <a:pPr algn="r"/>
            <a:r>
              <a:rPr lang="en-AU" sz="1400" dirty="0" smtClean="0"/>
              <a:t>7</a:t>
            </a:r>
          </a:p>
        </p:txBody>
      </p:sp>
      <p:sp>
        <p:nvSpPr>
          <p:cNvPr id="14" name="TextBox 13"/>
          <p:cNvSpPr txBox="1"/>
          <p:nvPr/>
        </p:nvSpPr>
        <p:spPr>
          <a:xfrm>
            <a:off x="4525532" y="4421781"/>
            <a:ext cx="444382" cy="355317"/>
          </a:xfrm>
          <a:prstGeom prst="rect">
            <a:avLst/>
          </a:prstGeom>
        </p:spPr>
        <p:txBody>
          <a:bodyPr vert="horz" wrap="none" lIns="91440" tIns="45720" rIns="91440" bIns="45720" rtlCol="0" anchor="ctr">
            <a:normAutofit/>
          </a:bodyPr>
          <a:lstStyle/>
          <a:p>
            <a:r>
              <a:rPr lang="en-AU" sz="1400" dirty="0" smtClean="0"/>
              <a:t>0</a:t>
            </a:r>
          </a:p>
        </p:txBody>
      </p:sp>
      <p:sp>
        <p:nvSpPr>
          <p:cNvPr id="15" name="TextBox 14"/>
          <p:cNvSpPr txBox="1"/>
          <p:nvPr/>
        </p:nvSpPr>
        <p:spPr>
          <a:xfrm>
            <a:off x="7951906" y="4421781"/>
            <a:ext cx="444382" cy="350378"/>
          </a:xfrm>
          <a:prstGeom prst="rect">
            <a:avLst/>
          </a:prstGeom>
        </p:spPr>
        <p:txBody>
          <a:bodyPr vert="horz" wrap="none" lIns="91440" tIns="45720" rIns="91440" bIns="45720" rtlCol="0" anchor="ctr">
            <a:normAutofit/>
          </a:bodyPr>
          <a:lstStyle/>
          <a:p>
            <a:pPr algn="r"/>
            <a:r>
              <a:rPr lang="en-AU" sz="1400" dirty="0" smtClean="0"/>
              <a:t>7</a:t>
            </a:r>
          </a:p>
        </p:txBody>
      </p:sp>
      <p:sp>
        <p:nvSpPr>
          <p:cNvPr id="16" name="TextBox 15"/>
          <p:cNvSpPr txBox="1"/>
          <p:nvPr/>
        </p:nvSpPr>
        <p:spPr>
          <a:xfrm rot="16200000">
            <a:off x="-29911" y="4442744"/>
            <a:ext cx="444382" cy="350378"/>
          </a:xfrm>
          <a:prstGeom prst="rect">
            <a:avLst/>
          </a:prstGeom>
        </p:spPr>
        <p:txBody>
          <a:bodyPr vert="horz" wrap="none" lIns="91440" tIns="45720" rIns="91440" bIns="45720" rtlCol="0" anchor="ctr">
            <a:normAutofit/>
          </a:bodyPr>
          <a:lstStyle/>
          <a:p>
            <a:r>
              <a:rPr lang="en-AU" sz="1400" dirty="0" smtClean="0"/>
              <a:t>0</a:t>
            </a:r>
          </a:p>
        </p:txBody>
      </p:sp>
      <p:sp>
        <p:nvSpPr>
          <p:cNvPr id="17" name="TextBox 16"/>
          <p:cNvSpPr txBox="1"/>
          <p:nvPr/>
        </p:nvSpPr>
        <p:spPr>
          <a:xfrm rot="16200000">
            <a:off x="-29911" y="2089446"/>
            <a:ext cx="444382" cy="350378"/>
          </a:xfrm>
          <a:prstGeom prst="rect">
            <a:avLst/>
          </a:prstGeom>
        </p:spPr>
        <p:txBody>
          <a:bodyPr vert="horz" wrap="none" lIns="91440" tIns="45720" rIns="91440" bIns="45720" rtlCol="0" anchor="ctr">
            <a:normAutofit/>
          </a:bodyPr>
          <a:lstStyle/>
          <a:p>
            <a:pPr algn="r"/>
            <a:r>
              <a:rPr lang="en-AU" sz="1400" dirty="0" smtClean="0"/>
              <a:t>5</a:t>
            </a:r>
          </a:p>
        </p:txBody>
      </p:sp>
      <p:sp>
        <p:nvSpPr>
          <p:cNvPr id="18" name="TextBox 17"/>
          <p:cNvSpPr txBox="1"/>
          <p:nvPr/>
        </p:nvSpPr>
        <p:spPr>
          <a:xfrm rot="16200000">
            <a:off x="4168742" y="2278512"/>
            <a:ext cx="444382" cy="350378"/>
          </a:xfrm>
          <a:prstGeom prst="rect">
            <a:avLst/>
          </a:prstGeom>
        </p:spPr>
        <p:txBody>
          <a:bodyPr vert="horz" wrap="none" lIns="91440" tIns="45720" rIns="91440" bIns="45720" rtlCol="0" anchor="ctr">
            <a:normAutofit/>
          </a:bodyPr>
          <a:lstStyle/>
          <a:p>
            <a:pPr algn="r"/>
            <a:r>
              <a:rPr lang="en-AU" sz="1400" dirty="0" smtClean="0"/>
              <a:t>1</a:t>
            </a:r>
          </a:p>
        </p:txBody>
      </p:sp>
      <p:sp>
        <p:nvSpPr>
          <p:cNvPr id="19" name="TextBox 18"/>
          <p:cNvSpPr txBox="1"/>
          <p:nvPr/>
        </p:nvSpPr>
        <p:spPr>
          <a:xfrm rot="16200000">
            <a:off x="4170881" y="4094596"/>
            <a:ext cx="444382" cy="350378"/>
          </a:xfrm>
          <a:prstGeom prst="rect">
            <a:avLst/>
          </a:prstGeom>
        </p:spPr>
        <p:txBody>
          <a:bodyPr vert="horz" wrap="none" lIns="91440" tIns="45720" rIns="91440" bIns="45720" rtlCol="0" anchor="ctr">
            <a:normAutofit/>
          </a:bodyPr>
          <a:lstStyle/>
          <a:p>
            <a:r>
              <a:rPr lang="en-AU" sz="1400" dirty="0" smtClean="0"/>
              <a:t>0</a:t>
            </a:r>
          </a:p>
        </p:txBody>
      </p:sp>
    </p:spTree>
    <p:extLst>
      <p:ext uri="{BB962C8B-B14F-4D97-AF65-F5344CB8AC3E}">
        <p14:creationId xmlns:p14="http://schemas.microsoft.com/office/powerpoint/2010/main" val="25055377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28113"/>
          </a:xfrm>
          <a:solidFill>
            <a:schemeClr val="bg1"/>
          </a:solidFill>
        </p:spPr>
        <p:txBody>
          <a:bodyPr>
            <a:normAutofit fontScale="90000"/>
          </a:bodyPr>
          <a:lstStyle/>
          <a:p>
            <a:r>
              <a:rPr lang="en-AU" dirty="0" smtClean="0"/>
              <a:t>Scenarios &amp; boundary conditions</a:t>
            </a:r>
            <a:endParaRPr lang="en-AU" dirty="0"/>
          </a:p>
        </p:txBody>
      </p:sp>
      <p:sp>
        <p:nvSpPr>
          <p:cNvPr id="42" name="TextBox 41"/>
          <p:cNvSpPr txBox="1"/>
          <p:nvPr/>
        </p:nvSpPr>
        <p:spPr>
          <a:xfrm>
            <a:off x="2843736" y="852866"/>
            <a:ext cx="1234440" cy="215848"/>
          </a:xfrm>
          <a:prstGeom prst="rect">
            <a:avLst/>
          </a:prstGeom>
        </p:spPr>
        <p:txBody>
          <a:bodyPr vert="horz" wrap="none" lIns="91440" tIns="45720" rIns="91440" bIns="45720" rtlCol="0" anchor="ctr">
            <a:noAutofit/>
          </a:bodyPr>
          <a:lstStyle/>
          <a:p>
            <a:r>
              <a:rPr lang="en-AU" sz="1400" dirty="0" smtClean="0"/>
              <a:t>Scenario 0</a:t>
            </a:r>
          </a:p>
        </p:txBody>
      </p:sp>
      <p:sp>
        <p:nvSpPr>
          <p:cNvPr id="43" name="TextBox 42"/>
          <p:cNvSpPr txBox="1"/>
          <p:nvPr/>
        </p:nvSpPr>
        <p:spPr>
          <a:xfrm>
            <a:off x="2843736" y="1398765"/>
            <a:ext cx="1234440" cy="215848"/>
          </a:xfrm>
          <a:prstGeom prst="rect">
            <a:avLst/>
          </a:prstGeom>
        </p:spPr>
        <p:txBody>
          <a:bodyPr vert="horz" wrap="none" lIns="91440" tIns="45720" rIns="91440" bIns="45720" rtlCol="0" anchor="ctr">
            <a:noAutofit/>
          </a:bodyPr>
          <a:lstStyle/>
          <a:p>
            <a:r>
              <a:rPr lang="en-AU" sz="1400" dirty="0" smtClean="0"/>
              <a:t>Scenario 1</a:t>
            </a:r>
          </a:p>
        </p:txBody>
      </p:sp>
      <p:sp>
        <p:nvSpPr>
          <p:cNvPr id="44" name="TextBox 43"/>
          <p:cNvSpPr txBox="1"/>
          <p:nvPr/>
        </p:nvSpPr>
        <p:spPr>
          <a:xfrm>
            <a:off x="2843736" y="1944664"/>
            <a:ext cx="1234440" cy="215848"/>
          </a:xfrm>
          <a:prstGeom prst="rect">
            <a:avLst/>
          </a:prstGeom>
        </p:spPr>
        <p:txBody>
          <a:bodyPr vert="horz" wrap="none" lIns="91440" tIns="45720" rIns="91440" bIns="45720" rtlCol="0" anchor="ctr">
            <a:noAutofit/>
          </a:bodyPr>
          <a:lstStyle/>
          <a:p>
            <a:r>
              <a:rPr lang="en-AU" sz="1400" dirty="0" smtClean="0"/>
              <a:t>Scenario 2</a:t>
            </a:r>
          </a:p>
        </p:txBody>
      </p:sp>
      <p:sp>
        <p:nvSpPr>
          <p:cNvPr id="45" name="TextBox 44"/>
          <p:cNvSpPr txBox="1"/>
          <p:nvPr/>
        </p:nvSpPr>
        <p:spPr>
          <a:xfrm>
            <a:off x="2843736" y="2490563"/>
            <a:ext cx="1234440" cy="215848"/>
          </a:xfrm>
          <a:prstGeom prst="rect">
            <a:avLst/>
          </a:prstGeom>
        </p:spPr>
        <p:txBody>
          <a:bodyPr vert="horz" wrap="none" lIns="91440" tIns="45720" rIns="91440" bIns="45720" rtlCol="0" anchor="ctr">
            <a:noAutofit/>
          </a:bodyPr>
          <a:lstStyle/>
          <a:p>
            <a:r>
              <a:rPr lang="en-AU" sz="1400" dirty="0" smtClean="0"/>
              <a:t>Scenario 3</a:t>
            </a:r>
          </a:p>
        </p:txBody>
      </p:sp>
      <p:sp>
        <p:nvSpPr>
          <p:cNvPr id="46" name="TextBox 45"/>
          <p:cNvSpPr txBox="1"/>
          <p:nvPr/>
        </p:nvSpPr>
        <p:spPr>
          <a:xfrm>
            <a:off x="2843736" y="3036462"/>
            <a:ext cx="1234440" cy="215848"/>
          </a:xfrm>
          <a:prstGeom prst="rect">
            <a:avLst/>
          </a:prstGeom>
        </p:spPr>
        <p:txBody>
          <a:bodyPr vert="horz" wrap="none" lIns="91440" tIns="45720" rIns="91440" bIns="45720" rtlCol="0" anchor="ctr">
            <a:noAutofit/>
          </a:bodyPr>
          <a:lstStyle/>
          <a:p>
            <a:r>
              <a:rPr lang="en-AU" sz="1400" dirty="0" smtClean="0"/>
              <a:t>Scenario 4</a:t>
            </a:r>
          </a:p>
        </p:txBody>
      </p:sp>
      <p:sp>
        <p:nvSpPr>
          <p:cNvPr id="47" name="TextBox 46"/>
          <p:cNvSpPr txBox="1"/>
          <p:nvPr/>
        </p:nvSpPr>
        <p:spPr>
          <a:xfrm>
            <a:off x="2843736" y="3582361"/>
            <a:ext cx="1234440" cy="215848"/>
          </a:xfrm>
          <a:prstGeom prst="rect">
            <a:avLst/>
          </a:prstGeom>
        </p:spPr>
        <p:txBody>
          <a:bodyPr vert="horz" wrap="none" lIns="91440" tIns="45720" rIns="91440" bIns="45720" rtlCol="0" anchor="ctr">
            <a:noAutofit/>
          </a:bodyPr>
          <a:lstStyle/>
          <a:p>
            <a:r>
              <a:rPr lang="en-AU" sz="1400" dirty="0" smtClean="0"/>
              <a:t>Scenario 5</a:t>
            </a:r>
          </a:p>
        </p:txBody>
      </p:sp>
      <p:sp>
        <p:nvSpPr>
          <p:cNvPr id="48" name="TextBox 47"/>
          <p:cNvSpPr txBox="1"/>
          <p:nvPr/>
        </p:nvSpPr>
        <p:spPr>
          <a:xfrm>
            <a:off x="2843736" y="4128260"/>
            <a:ext cx="1234440" cy="215848"/>
          </a:xfrm>
          <a:prstGeom prst="rect">
            <a:avLst/>
          </a:prstGeom>
        </p:spPr>
        <p:txBody>
          <a:bodyPr vert="horz" wrap="none" lIns="91440" tIns="45720" rIns="91440" bIns="45720" rtlCol="0" anchor="ctr">
            <a:noAutofit/>
          </a:bodyPr>
          <a:lstStyle/>
          <a:p>
            <a:r>
              <a:rPr lang="en-AU" sz="1400" dirty="0" smtClean="0"/>
              <a:t>Scenario 6</a:t>
            </a:r>
          </a:p>
        </p:txBody>
      </p:sp>
      <p:sp>
        <p:nvSpPr>
          <p:cNvPr id="49" name="TextBox 48"/>
          <p:cNvSpPr txBox="1"/>
          <p:nvPr/>
        </p:nvSpPr>
        <p:spPr>
          <a:xfrm>
            <a:off x="2843736" y="4674161"/>
            <a:ext cx="1234440" cy="215848"/>
          </a:xfrm>
          <a:prstGeom prst="rect">
            <a:avLst/>
          </a:prstGeom>
        </p:spPr>
        <p:txBody>
          <a:bodyPr vert="horz" wrap="none" lIns="91440" tIns="45720" rIns="91440" bIns="45720" rtlCol="0" anchor="ctr">
            <a:noAutofit/>
          </a:bodyPr>
          <a:lstStyle/>
          <a:p>
            <a:r>
              <a:rPr lang="en-AU" sz="1400" dirty="0" smtClean="0"/>
              <a:t>Scenario 7</a:t>
            </a:r>
          </a:p>
        </p:txBody>
      </p:sp>
      <p:grpSp>
        <p:nvGrpSpPr>
          <p:cNvPr id="5" name="Group 4"/>
          <p:cNvGrpSpPr/>
          <p:nvPr/>
        </p:nvGrpSpPr>
        <p:grpSpPr>
          <a:xfrm rot="8280000">
            <a:off x="3834078" y="823630"/>
            <a:ext cx="538454" cy="270000"/>
            <a:chOff x="2663301" y="1430383"/>
            <a:chExt cx="538454" cy="270000"/>
          </a:xfrm>
        </p:grpSpPr>
        <p:grpSp>
          <p:nvGrpSpPr>
            <p:cNvPr id="58" name="Group 57"/>
            <p:cNvGrpSpPr>
              <a:grpSpLocks noChangeAspect="1"/>
            </p:cNvGrpSpPr>
            <p:nvPr/>
          </p:nvGrpSpPr>
          <p:grpSpPr>
            <a:xfrm flipV="1">
              <a:off x="2691856" y="1430383"/>
              <a:ext cx="469097" cy="270000"/>
              <a:chOff x="2886890" y="3540034"/>
              <a:chExt cx="411481" cy="274320"/>
            </a:xfrm>
          </p:grpSpPr>
          <p:cxnSp>
            <p:nvCxnSpPr>
              <p:cNvPr id="59" name="Straight Connector 58"/>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 name="Straight Arrow Connector 3"/>
            <p:cNvCxnSpPr/>
            <p:nvPr/>
          </p:nvCxnSpPr>
          <p:spPr>
            <a:xfrm flipV="1">
              <a:off x="2663301" y="154678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rot="8280000">
            <a:off x="3834078" y="1371730"/>
            <a:ext cx="538454" cy="270000"/>
            <a:chOff x="2663301" y="1785592"/>
            <a:chExt cx="538454" cy="270000"/>
          </a:xfrm>
        </p:grpSpPr>
        <p:grpSp>
          <p:nvGrpSpPr>
            <p:cNvPr id="86" name="Group 85"/>
            <p:cNvGrpSpPr>
              <a:grpSpLocks noChangeAspect="1"/>
            </p:cNvGrpSpPr>
            <p:nvPr/>
          </p:nvGrpSpPr>
          <p:grpSpPr>
            <a:xfrm flipV="1">
              <a:off x="2691856" y="1785592"/>
              <a:ext cx="469097" cy="270000"/>
              <a:chOff x="2886890" y="3540034"/>
              <a:chExt cx="411481" cy="274320"/>
            </a:xfrm>
          </p:grpSpPr>
          <p:cxnSp>
            <p:nvCxnSpPr>
              <p:cNvPr id="87" name="Straight Connector 86"/>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54" name="Straight Arrow Connector 53"/>
            <p:cNvCxnSpPr/>
            <p:nvPr/>
          </p:nvCxnSpPr>
          <p:spPr>
            <a:xfrm flipV="1">
              <a:off x="2663301" y="190224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rot="8280000">
            <a:off x="3834078" y="1919830"/>
            <a:ext cx="538454" cy="270000"/>
            <a:chOff x="2663301" y="2140801"/>
            <a:chExt cx="538454" cy="270000"/>
          </a:xfrm>
        </p:grpSpPr>
        <p:grpSp>
          <p:nvGrpSpPr>
            <p:cNvPr id="62" name="Group 61"/>
            <p:cNvGrpSpPr>
              <a:grpSpLocks noChangeAspect="1"/>
            </p:cNvGrpSpPr>
            <p:nvPr/>
          </p:nvGrpSpPr>
          <p:grpSpPr>
            <a:xfrm flipV="1">
              <a:off x="2691856" y="2140801"/>
              <a:ext cx="469097" cy="270000"/>
              <a:chOff x="2886890" y="3540034"/>
              <a:chExt cx="411481" cy="274320"/>
            </a:xfrm>
          </p:grpSpPr>
          <p:cxnSp>
            <p:nvCxnSpPr>
              <p:cNvPr id="63" name="Straight Connector 62"/>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0" name="Straight Arrow Connector 89"/>
            <p:cNvCxnSpPr/>
            <p:nvPr/>
          </p:nvCxnSpPr>
          <p:spPr>
            <a:xfrm flipV="1">
              <a:off x="2663301" y="225770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rot="8280000">
            <a:off x="3834078" y="2467930"/>
            <a:ext cx="538454" cy="270000"/>
            <a:chOff x="2663301" y="2496010"/>
            <a:chExt cx="538454" cy="270000"/>
          </a:xfrm>
        </p:grpSpPr>
        <p:grpSp>
          <p:nvGrpSpPr>
            <p:cNvPr id="66" name="Group 65"/>
            <p:cNvGrpSpPr>
              <a:grpSpLocks noChangeAspect="1"/>
            </p:cNvGrpSpPr>
            <p:nvPr/>
          </p:nvGrpSpPr>
          <p:grpSpPr>
            <a:xfrm flipV="1">
              <a:off x="2691856" y="2496010"/>
              <a:ext cx="469097" cy="270000"/>
              <a:chOff x="2886890" y="3540034"/>
              <a:chExt cx="411481" cy="274320"/>
            </a:xfrm>
          </p:grpSpPr>
          <p:cxnSp>
            <p:nvCxnSpPr>
              <p:cNvPr id="67" name="Straight Connector 66"/>
              <p:cNvCxnSpPr/>
              <p:nvPr/>
            </p:nvCxnSpPr>
            <p:spPr>
              <a:xfrm flipH="1">
                <a:off x="2917734" y="3540034"/>
                <a:ext cx="106550"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1" name="Straight Arrow Connector 90"/>
            <p:cNvCxnSpPr/>
            <p:nvPr/>
          </p:nvCxnSpPr>
          <p:spPr>
            <a:xfrm flipV="1">
              <a:off x="2663301" y="261316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rot="8280000">
            <a:off x="3834078" y="3016030"/>
            <a:ext cx="538454" cy="270000"/>
            <a:chOff x="2663301" y="2851219"/>
            <a:chExt cx="538454" cy="270000"/>
          </a:xfrm>
        </p:grpSpPr>
        <p:grpSp>
          <p:nvGrpSpPr>
            <p:cNvPr id="70" name="Group 69"/>
            <p:cNvGrpSpPr>
              <a:grpSpLocks noChangeAspect="1"/>
            </p:cNvGrpSpPr>
            <p:nvPr/>
          </p:nvGrpSpPr>
          <p:grpSpPr>
            <a:xfrm flipV="1">
              <a:off x="2691856" y="2851219"/>
              <a:ext cx="469097" cy="270000"/>
              <a:chOff x="2886890" y="3540034"/>
              <a:chExt cx="411481" cy="274320"/>
            </a:xfrm>
          </p:grpSpPr>
          <p:cxnSp>
            <p:nvCxnSpPr>
              <p:cNvPr id="71" name="Straight Connector 70"/>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92" name="Straight Arrow Connector 91"/>
            <p:cNvCxnSpPr/>
            <p:nvPr/>
          </p:nvCxnSpPr>
          <p:spPr>
            <a:xfrm flipV="1">
              <a:off x="2663301" y="296862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rot="8280000">
            <a:off x="3834078" y="4112230"/>
            <a:ext cx="538454" cy="270000"/>
            <a:chOff x="2663301" y="3561637"/>
            <a:chExt cx="538454" cy="270000"/>
          </a:xfrm>
        </p:grpSpPr>
        <p:grpSp>
          <p:nvGrpSpPr>
            <p:cNvPr id="78" name="Group 77"/>
            <p:cNvGrpSpPr>
              <a:grpSpLocks noChangeAspect="1"/>
            </p:cNvGrpSpPr>
            <p:nvPr/>
          </p:nvGrpSpPr>
          <p:grpSpPr>
            <a:xfrm flipV="1">
              <a:off x="2691856" y="3561637"/>
              <a:ext cx="469097" cy="270000"/>
              <a:chOff x="2886890" y="3540034"/>
              <a:chExt cx="411481" cy="274320"/>
            </a:xfrm>
          </p:grpSpPr>
          <p:cxnSp>
            <p:nvCxnSpPr>
              <p:cNvPr id="79" name="Straight Connector 78"/>
              <p:cNvCxnSpPr/>
              <p:nvPr/>
            </p:nvCxnSpPr>
            <p:spPr>
              <a:xfrm flipH="1">
                <a:off x="2917734" y="3540034"/>
                <a:ext cx="106550"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93" name="Straight Arrow Connector 92"/>
            <p:cNvCxnSpPr/>
            <p:nvPr/>
          </p:nvCxnSpPr>
          <p:spPr>
            <a:xfrm flipV="1">
              <a:off x="2663301" y="367954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rot="8280000">
            <a:off x="3834078" y="4660328"/>
            <a:ext cx="538454" cy="270000"/>
            <a:chOff x="2663301" y="3916843"/>
            <a:chExt cx="538454" cy="270000"/>
          </a:xfrm>
        </p:grpSpPr>
        <p:grpSp>
          <p:nvGrpSpPr>
            <p:cNvPr id="82" name="Group 81"/>
            <p:cNvGrpSpPr>
              <a:grpSpLocks noChangeAspect="1"/>
            </p:cNvGrpSpPr>
            <p:nvPr/>
          </p:nvGrpSpPr>
          <p:grpSpPr>
            <a:xfrm flipV="1">
              <a:off x="2691856" y="3916843"/>
              <a:ext cx="469097" cy="270000"/>
              <a:chOff x="2886890" y="3540034"/>
              <a:chExt cx="411481" cy="274320"/>
            </a:xfrm>
          </p:grpSpPr>
          <p:cxnSp>
            <p:nvCxnSpPr>
              <p:cNvPr id="83" name="Straight Connector 82"/>
              <p:cNvCxnSpPr/>
              <p:nvPr/>
            </p:nvCxnSpPr>
            <p:spPr>
              <a:xfrm flipH="1">
                <a:off x="2917734" y="3540034"/>
                <a:ext cx="106550"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94" name="Straight Arrow Connector 93"/>
            <p:cNvCxnSpPr/>
            <p:nvPr/>
          </p:nvCxnSpPr>
          <p:spPr>
            <a:xfrm flipV="1">
              <a:off x="2663301" y="4035006"/>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rot="8280000">
            <a:off x="3834078" y="3564130"/>
            <a:ext cx="538454" cy="270000"/>
            <a:chOff x="2663301" y="3206428"/>
            <a:chExt cx="538454" cy="270000"/>
          </a:xfrm>
        </p:grpSpPr>
        <p:grpSp>
          <p:nvGrpSpPr>
            <p:cNvPr id="74" name="Group 73"/>
            <p:cNvGrpSpPr>
              <a:grpSpLocks noChangeAspect="1"/>
            </p:cNvGrpSpPr>
            <p:nvPr/>
          </p:nvGrpSpPr>
          <p:grpSpPr>
            <a:xfrm flipV="1">
              <a:off x="2691856" y="3206428"/>
              <a:ext cx="469097" cy="270000"/>
              <a:chOff x="2886890" y="3540034"/>
              <a:chExt cx="411481" cy="274320"/>
            </a:xfrm>
          </p:grpSpPr>
          <p:cxnSp>
            <p:nvCxnSpPr>
              <p:cNvPr id="75" name="Straight Connector 74"/>
              <p:cNvCxnSpPr/>
              <p:nvPr/>
            </p:nvCxnSpPr>
            <p:spPr>
              <a:xfrm flipH="1">
                <a:off x="2917734" y="3540034"/>
                <a:ext cx="106550"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V="1">
              <a:off x="2663301" y="332408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5166818" y="716476"/>
            <a:ext cx="2710388" cy="2985256"/>
            <a:chOff x="5111368" y="1296808"/>
            <a:chExt cx="2710388" cy="2985256"/>
          </a:xfrm>
        </p:grpSpPr>
        <p:sp>
          <p:nvSpPr>
            <p:cNvPr id="15" name="Rectangle 14"/>
            <p:cNvSpPr/>
            <p:nvPr/>
          </p:nvSpPr>
          <p:spPr>
            <a:xfrm rot="8280000">
              <a:off x="5189712" y="2226950"/>
              <a:ext cx="2540459" cy="1494830"/>
            </a:xfrm>
            <a:prstGeom prst="rect">
              <a:avLst/>
            </a:prstGeom>
            <a:gradFill flip="none" rotWithShape="1">
              <a:gsLst>
                <a:gs pos="0">
                  <a:schemeClr val="tx1">
                    <a:lumMod val="40000"/>
                    <a:lumOff val="60000"/>
                  </a:schemeClr>
                </a:gs>
                <a:gs pos="100000">
                  <a:schemeClr val="bg1">
                    <a:lumMod val="95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5" name="TextBox 54"/>
            <p:cNvSpPr txBox="1"/>
            <p:nvPr/>
          </p:nvSpPr>
          <p:spPr>
            <a:xfrm rot="1389700">
              <a:off x="7281824" y="2432177"/>
              <a:ext cx="539932" cy="215848"/>
            </a:xfrm>
            <a:prstGeom prst="rect">
              <a:avLst/>
            </a:prstGeom>
          </p:spPr>
          <p:txBody>
            <a:bodyPr vert="horz" wrap="none" lIns="91440" tIns="45720" rIns="91440" bIns="45720" rtlCol="0" anchor="ctr">
              <a:normAutofit fontScale="55000" lnSpcReduction="20000"/>
            </a:bodyPr>
            <a:lstStyle/>
            <a:p>
              <a:r>
                <a:rPr lang="en-AU" dirty="0" smtClean="0"/>
                <a:t>Fault 1</a:t>
              </a:r>
            </a:p>
          </p:txBody>
        </p:sp>
        <p:sp>
          <p:nvSpPr>
            <p:cNvPr id="56" name="TextBox 55"/>
            <p:cNvSpPr txBox="1"/>
            <p:nvPr/>
          </p:nvSpPr>
          <p:spPr>
            <a:xfrm rot="771599">
              <a:off x="5184067" y="3121760"/>
              <a:ext cx="539932" cy="215848"/>
            </a:xfrm>
            <a:prstGeom prst="rect">
              <a:avLst/>
            </a:prstGeom>
          </p:spPr>
          <p:txBody>
            <a:bodyPr vert="horz" wrap="none" lIns="91440" tIns="45720" rIns="91440" bIns="45720" rtlCol="0" anchor="ctr">
              <a:normAutofit fontScale="55000" lnSpcReduction="20000"/>
            </a:bodyPr>
            <a:lstStyle/>
            <a:p>
              <a:r>
                <a:rPr lang="en-AU" dirty="0" smtClean="0"/>
                <a:t>Fault 2</a:t>
              </a:r>
            </a:p>
          </p:txBody>
        </p:sp>
        <p:sp>
          <p:nvSpPr>
            <p:cNvPr id="57" name="TextBox 56"/>
            <p:cNvSpPr txBox="1"/>
            <p:nvPr/>
          </p:nvSpPr>
          <p:spPr>
            <a:xfrm rot="17284543">
              <a:off x="5701426" y="3904174"/>
              <a:ext cx="539932" cy="215848"/>
            </a:xfrm>
            <a:prstGeom prst="rect">
              <a:avLst/>
            </a:prstGeom>
          </p:spPr>
          <p:txBody>
            <a:bodyPr vert="horz" wrap="none" lIns="91440" tIns="45720" rIns="91440" bIns="45720" rtlCol="0" anchor="ctr">
              <a:normAutofit fontScale="55000" lnSpcReduction="20000"/>
            </a:bodyPr>
            <a:lstStyle/>
            <a:p>
              <a:r>
                <a:rPr lang="en-AU" dirty="0" smtClean="0"/>
                <a:t>Fault 3</a:t>
              </a:r>
            </a:p>
          </p:txBody>
        </p:sp>
        <p:grpSp>
          <p:nvGrpSpPr>
            <p:cNvPr id="14" name="Group 13"/>
            <p:cNvGrpSpPr/>
            <p:nvPr/>
          </p:nvGrpSpPr>
          <p:grpSpPr>
            <a:xfrm rot="8280000">
              <a:off x="5179469" y="1996989"/>
              <a:ext cx="2558145" cy="1926553"/>
              <a:chOff x="5127265" y="2045269"/>
              <a:chExt cx="2558145" cy="1926553"/>
            </a:xfrm>
          </p:grpSpPr>
          <p:grpSp>
            <p:nvGrpSpPr>
              <p:cNvPr id="50" name="Group 49"/>
              <p:cNvGrpSpPr/>
              <p:nvPr/>
            </p:nvGrpSpPr>
            <p:grpSpPr>
              <a:xfrm flipV="1">
                <a:off x="5127265" y="2258225"/>
                <a:ext cx="2558145" cy="1472400"/>
                <a:chOff x="2886890" y="3540034"/>
                <a:chExt cx="411481" cy="274320"/>
              </a:xfrm>
            </p:grpSpPr>
            <p:cxnSp>
              <p:nvCxnSpPr>
                <p:cNvPr id="51" name="Straight Connector 50"/>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6" name="Straight Arrow Connector 95"/>
              <p:cNvCxnSpPr/>
              <p:nvPr/>
            </p:nvCxnSpPr>
            <p:spPr>
              <a:xfrm rot="13320000" flipH="1">
                <a:off x="5469841" y="2045269"/>
                <a:ext cx="2129600" cy="1926553"/>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sp>
          <p:nvSpPr>
            <p:cNvPr id="97" name="TextBox 96"/>
            <p:cNvSpPr txBox="1"/>
            <p:nvPr/>
          </p:nvSpPr>
          <p:spPr>
            <a:xfrm rot="18989464">
              <a:off x="5619430" y="2910036"/>
              <a:ext cx="1307247" cy="215848"/>
            </a:xfrm>
            <a:prstGeom prst="rect">
              <a:avLst/>
            </a:prstGeom>
          </p:spPr>
          <p:txBody>
            <a:bodyPr vert="horz" wrap="none" lIns="91440" tIns="45720" rIns="91440" bIns="45720" rtlCol="0" anchor="ctr">
              <a:normAutofit fontScale="55000" lnSpcReduction="20000"/>
            </a:bodyPr>
            <a:lstStyle/>
            <a:p>
              <a:r>
                <a:rPr lang="en-AU" dirty="0" smtClean="0"/>
                <a:t>General flow direction</a:t>
              </a:r>
            </a:p>
          </p:txBody>
        </p:sp>
        <p:sp>
          <p:nvSpPr>
            <p:cNvPr id="98" name="TextBox 97"/>
            <p:cNvSpPr txBox="1"/>
            <p:nvPr/>
          </p:nvSpPr>
          <p:spPr>
            <a:xfrm rot="18982757">
              <a:off x="5535866" y="2246665"/>
              <a:ext cx="558487" cy="246463"/>
            </a:xfrm>
            <a:prstGeom prst="rect">
              <a:avLst/>
            </a:prstGeom>
          </p:spPr>
          <p:txBody>
            <a:bodyPr vert="horz" wrap="none" lIns="91440" tIns="45720" rIns="91440" bIns="45720" rtlCol="0" anchor="ctr">
              <a:normAutofit fontScale="62500" lnSpcReduction="20000"/>
            </a:bodyPr>
            <a:lstStyle/>
            <a:p>
              <a:r>
                <a:rPr lang="en-AU" dirty="0" smtClean="0"/>
                <a:t>No flow</a:t>
              </a:r>
            </a:p>
          </p:txBody>
        </p:sp>
        <p:sp>
          <p:nvSpPr>
            <p:cNvPr id="99" name="TextBox 98"/>
            <p:cNvSpPr txBox="1"/>
            <p:nvPr/>
          </p:nvSpPr>
          <p:spPr>
            <a:xfrm rot="18982757">
              <a:off x="6711326" y="3552598"/>
              <a:ext cx="558487" cy="246463"/>
            </a:xfrm>
            <a:prstGeom prst="rect">
              <a:avLst/>
            </a:prstGeom>
          </p:spPr>
          <p:txBody>
            <a:bodyPr vert="horz" wrap="none" lIns="91440" tIns="45720" rIns="91440" bIns="45720" rtlCol="0" anchor="ctr">
              <a:normAutofit fontScale="62500" lnSpcReduction="20000"/>
            </a:bodyPr>
            <a:lstStyle/>
            <a:p>
              <a:r>
                <a:rPr lang="en-AU" dirty="0" smtClean="0"/>
                <a:t>No flow</a:t>
              </a:r>
            </a:p>
          </p:txBody>
        </p:sp>
        <p:sp>
          <p:nvSpPr>
            <p:cNvPr id="100" name="TextBox 99"/>
            <p:cNvSpPr txBox="1"/>
            <p:nvPr/>
          </p:nvSpPr>
          <p:spPr>
            <a:xfrm rot="2872304">
              <a:off x="6810410" y="1697729"/>
              <a:ext cx="869881" cy="246463"/>
            </a:xfrm>
            <a:prstGeom prst="rect">
              <a:avLst/>
            </a:prstGeom>
          </p:spPr>
          <p:txBody>
            <a:bodyPr vert="horz" wrap="none" lIns="91440" tIns="45720" rIns="91440" bIns="45720" rtlCol="0" anchor="ctr">
              <a:normAutofit fontScale="62500" lnSpcReduction="20000"/>
            </a:bodyPr>
            <a:lstStyle/>
            <a:p>
              <a:r>
                <a:rPr lang="en-AU" dirty="0" smtClean="0"/>
                <a:t>Head = 100m</a:t>
              </a:r>
            </a:p>
          </p:txBody>
        </p:sp>
        <p:sp>
          <p:nvSpPr>
            <p:cNvPr id="101" name="TextBox 100"/>
            <p:cNvSpPr txBox="1"/>
            <p:nvPr/>
          </p:nvSpPr>
          <p:spPr>
            <a:xfrm rot="2872304">
              <a:off x="4799659" y="3552598"/>
              <a:ext cx="869881" cy="246463"/>
            </a:xfrm>
            <a:prstGeom prst="rect">
              <a:avLst/>
            </a:prstGeom>
          </p:spPr>
          <p:txBody>
            <a:bodyPr vert="horz" wrap="none" lIns="91440" tIns="45720" rIns="91440" bIns="45720" rtlCol="0" anchor="ctr">
              <a:normAutofit fontScale="62500" lnSpcReduction="20000"/>
            </a:bodyPr>
            <a:lstStyle/>
            <a:p>
              <a:r>
                <a:rPr lang="en-AU" dirty="0" smtClean="0"/>
                <a:t>Head = 0m</a:t>
              </a:r>
            </a:p>
          </p:txBody>
        </p:sp>
        <p:cxnSp>
          <p:nvCxnSpPr>
            <p:cNvPr id="19" name="Straight Arrow Connector 18"/>
            <p:cNvCxnSpPr/>
            <p:nvPr/>
          </p:nvCxnSpPr>
          <p:spPr>
            <a:xfrm flipH="1">
              <a:off x="6360595" y="1415726"/>
              <a:ext cx="361468" cy="345682"/>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7103346" y="1348333"/>
              <a:ext cx="405124" cy="420106"/>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rot="18947316">
              <a:off x="6287803" y="1296808"/>
              <a:ext cx="377780" cy="332522"/>
            </a:xfrm>
            <a:prstGeom prst="rect">
              <a:avLst/>
            </a:prstGeom>
          </p:spPr>
          <p:txBody>
            <a:bodyPr vert="horz" wrap="none" lIns="91440" tIns="45720" rIns="91440" bIns="45720" rtlCol="0" anchor="ctr">
              <a:normAutofit fontScale="92500" lnSpcReduction="10000"/>
            </a:bodyPr>
            <a:lstStyle/>
            <a:p>
              <a:r>
                <a:rPr lang="en-AU" dirty="0" smtClean="0">
                  <a:solidFill>
                    <a:schemeClr val="bg1">
                      <a:lumMod val="65000"/>
                    </a:schemeClr>
                  </a:solidFill>
                </a:rPr>
                <a:t>x</a:t>
              </a:r>
            </a:p>
          </p:txBody>
        </p:sp>
      </p:grpSp>
      <p:sp>
        <p:nvSpPr>
          <p:cNvPr id="103" name="TextBox 102"/>
          <p:cNvSpPr txBox="1"/>
          <p:nvPr/>
        </p:nvSpPr>
        <p:spPr>
          <a:xfrm rot="2700744">
            <a:off x="7315977" y="686759"/>
            <a:ext cx="377780" cy="382613"/>
          </a:xfrm>
          <a:prstGeom prst="rect">
            <a:avLst/>
          </a:prstGeom>
        </p:spPr>
        <p:txBody>
          <a:bodyPr vert="horz" wrap="none" lIns="91440" tIns="45720" rIns="91440" bIns="45720" rtlCol="0" anchor="ctr">
            <a:normAutofit/>
          </a:bodyPr>
          <a:lstStyle/>
          <a:p>
            <a:r>
              <a:rPr lang="en-AU" dirty="0" smtClean="0">
                <a:solidFill>
                  <a:schemeClr val="bg1">
                    <a:lumMod val="65000"/>
                  </a:schemeClr>
                </a:solidFill>
              </a:rPr>
              <a:t>y</a:t>
            </a:r>
          </a:p>
        </p:txBody>
      </p:sp>
      <p:sp>
        <p:nvSpPr>
          <p:cNvPr id="104" name="TextBox 103"/>
          <p:cNvSpPr txBox="1"/>
          <p:nvPr/>
        </p:nvSpPr>
        <p:spPr>
          <a:xfrm>
            <a:off x="4892263" y="4149002"/>
            <a:ext cx="3602258" cy="741007"/>
          </a:xfrm>
          <a:prstGeom prst="rect">
            <a:avLst/>
          </a:prstGeom>
        </p:spPr>
        <p:txBody>
          <a:bodyPr vert="horz" wrap="none" lIns="91440" tIns="45720" rIns="91440" bIns="45720" rtlCol="0" anchor="ctr">
            <a:normAutofit fontScale="92500" lnSpcReduction="20000"/>
          </a:bodyPr>
          <a:lstStyle/>
          <a:p>
            <a:r>
              <a:rPr lang="en-AU" dirty="0" smtClean="0"/>
              <a:t>Steady state flow</a:t>
            </a:r>
          </a:p>
          <a:p>
            <a:r>
              <a:rPr lang="en-AU" dirty="0" smtClean="0"/>
              <a:t>Transient transport, advection and diffusion</a:t>
            </a:r>
          </a:p>
          <a:p>
            <a:r>
              <a:rPr lang="en-AU" dirty="0" smtClean="0"/>
              <a:t>10 years of simulation (</a:t>
            </a:r>
            <a:r>
              <a:rPr lang="en-AU" dirty="0" err="1" smtClean="0"/>
              <a:t>timestep</a:t>
            </a:r>
            <a:r>
              <a:rPr lang="en-AU" dirty="0" smtClean="0"/>
              <a:t> = 1 month)</a:t>
            </a:r>
          </a:p>
        </p:txBody>
      </p:sp>
      <p:sp>
        <p:nvSpPr>
          <p:cNvPr id="27" name="TextBox 26"/>
          <p:cNvSpPr txBox="1"/>
          <p:nvPr/>
        </p:nvSpPr>
        <p:spPr>
          <a:xfrm>
            <a:off x="245610" y="658566"/>
            <a:ext cx="1890329" cy="2319036"/>
          </a:xfrm>
          <a:prstGeom prst="rect">
            <a:avLst/>
          </a:prstGeom>
        </p:spPr>
        <p:txBody>
          <a:bodyPr vert="horz" wrap="none" lIns="91440" tIns="45720" rIns="91440" bIns="45720" rtlCol="0" anchor="ctr">
            <a:normAutofit/>
          </a:bodyPr>
          <a:lstStyle/>
          <a:p>
            <a:r>
              <a:rPr lang="en-AU" sz="1400" dirty="0" smtClean="0"/>
              <a:t>3 faults paths or barriers</a:t>
            </a:r>
          </a:p>
          <a:p>
            <a:endParaRPr lang="en-AU" sz="1400" dirty="0" smtClean="0"/>
          </a:p>
          <a:p>
            <a:r>
              <a:rPr lang="en-AU" sz="1400" dirty="0" smtClean="0"/>
              <a:t>2</a:t>
            </a:r>
            <a:r>
              <a:rPr lang="en-AU" sz="1400" baseline="30000" dirty="0" smtClean="0"/>
              <a:t>3</a:t>
            </a:r>
            <a:r>
              <a:rPr lang="en-AU" sz="1400" dirty="0" smtClean="0"/>
              <a:t> = 8 possibilities</a:t>
            </a:r>
            <a:endParaRPr lang="en-AU" sz="1400" dirty="0"/>
          </a:p>
          <a:p>
            <a:endParaRPr lang="en-AU" sz="1400" dirty="0" smtClean="0"/>
          </a:p>
          <a:p>
            <a:r>
              <a:rPr lang="en-AU" sz="1400" b="1" dirty="0">
                <a:solidFill>
                  <a:schemeClr val="accent3"/>
                </a:solidFill>
              </a:rPr>
              <a:t>ꟷ</a:t>
            </a:r>
            <a:r>
              <a:rPr lang="en-AU" sz="1400" dirty="0" smtClean="0"/>
              <a:t> path log</a:t>
            </a:r>
            <a:r>
              <a:rPr lang="en-AU" sz="1400" baseline="-25000" dirty="0" smtClean="0"/>
              <a:t>10</a:t>
            </a:r>
            <a:r>
              <a:rPr lang="en-AU" sz="1400" dirty="0" smtClean="0"/>
              <a:t>K +2</a:t>
            </a:r>
          </a:p>
          <a:p>
            <a:endParaRPr lang="en-AU" sz="1400" dirty="0" smtClean="0"/>
          </a:p>
          <a:p>
            <a:r>
              <a:rPr lang="en-AU" sz="1400" b="1" dirty="0" smtClean="0">
                <a:solidFill>
                  <a:schemeClr val="tx1">
                    <a:lumMod val="60000"/>
                    <a:lumOff val="40000"/>
                  </a:schemeClr>
                </a:solidFill>
              </a:rPr>
              <a:t>ꟷ</a:t>
            </a:r>
            <a:r>
              <a:rPr lang="en-AU" sz="1400" dirty="0" smtClean="0"/>
              <a:t> barrier log</a:t>
            </a:r>
            <a:r>
              <a:rPr lang="en-AU" sz="1400" baseline="-25000" dirty="0" smtClean="0"/>
              <a:t>10</a:t>
            </a:r>
            <a:r>
              <a:rPr lang="en-AU" sz="1400" dirty="0" smtClean="0"/>
              <a:t>K -2</a:t>
            </a:r>
          </a:p>
          <a:p>
            <a:endParaRPr lang="en-AU" sz="1400" dirty="0"/>
          </a:p>
          <a:p>
            <a:r>
              <a:rPr lang="en-AU" sz="1400" b="1" dirty="0" smtClean="0">
                <a:solidFill>
                  <a:srgbClr val="FF0000"/>
                </a:solidFill>
              </a:rPr>
              <a:t>∆</a:t>
            </a:r>
            <a:r>
              <a:rPr lang="en-AU" sz="1400" dirty="0" smtClean="0"/>
              <a:t> injection well</a:t>
            </a:r>
          </a:p>
        </p:txBody>
      </p:sp>
      <p:sp>
        <p:nvSpPr>
          <p:cNvPr id="105" name="Isosceles Triangle 104"/>
          <p:cNvSpPr/>
          <p:nvPr/>
        </p:nvSpPr>
        <p:spPr>
          <a:xfrm>
            <a:off x="6224534" y="2101936"/>
            <a:ext cx="156754" cy="132521"/>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06" name="Isosceles Triangle 105"/>
          <p:cNvSpPr/>
          <p:nvPr/>
        </p:nvSpPr>
        <p:spPr>
          <a:xfrm>
            <a:off x="309237" y="2603263"/>
            <a:ext cx="156754" cy="132521"/>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513315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First arrival travel times</a:t>
            </a:r>
            <a:endParaRPr lang="en-AU" dirty="0"/>
          </a:p>
        </p:txBody>
      </p:sp>
      <p:grpSp>
        <p:nvGrpSpPr>
          <p:cNvPr id="109" name="Group 108"/>
          <p:cNvGrpSpPr/>
          <p:nvPr/>
        </p:nvGrpSpPr>
        <p:grpSpPr>
          <a:xfrm>
            <a:off x="7443355" y="2019022"/>
            <a:ext cx="1417320" cy="852919"/>
            <a:chOff x="7443355" y="2019022"/>
            <a:chExt cx="1417320" cy="852919"/>
          </a:xfrm>
        </p:grpSpPr>
        <p:sp>
          <p:nvSpPr>
            <p:cNvPr id="64" name="TextBox 63"/>
            <p:cNvSpPr txBox="1"/>
            <p:nvPr/>
          </p:nvSpPr>
          <p:spPr>
            <a:xfrm>
              <a:off x="7443355" y="2019022"/>
              <a:ext cx="1417320" cy="302789"/>
            </a:xfrm>
            <a:prstGeom prst="rect">
              <a:avLst/>
            </a:prstGeom>
          </p:spPr>
          <p:txBody>
            <a:bodyPr vert="horz" wrap="none" lIns="91440" tIns="45720" rIns="91440" bIns="45720" rtlCol="0" anchor="ctr">
              <a:noAutofit/>
            </a:bodyPr>
            <a:lstStyle/>
            <a:p>
              <a:r>
                <a:rPr lang="en-AU" sz="1400" dirty="0" smtClean="0"/>
                <a:t>Scenarios {0,…,7}</a:t>
              </a:r>
            </a:p>
          </p:txBody>
        </p:sp>
        <p:sp>
          <p:nvSpPr>
            <p:cNvPr id="65" name="TextBox 64"/>
            <p:cNvSpPr txBox="1"/>
            <p:nvPr/>
          </p:nvSpPr>
          <p:spPr>
            <a:xfrm>
              <a:off x="7443355" y="2294284"/>
              <a:ext cx="1417320" cy="302789"/>
            </a:xfrm>
            <a:prstGeom prst="rect">
              <a:avLst/>
            </a:prstGeom>
          </p:spPr>
          <p:txBody>
            <a:bodyPr vert="horz" wrap="none" lIns="91440" tIns="45720" rIns="91440" bIns="45720" rtlCol="0" anchor="ctr">
              <a:noAutofit/>
            </a:bodyPr>
            <a:lstStyle/>
            <a:p>
              <a:r>
                <a:rPr lang="en-AU" sz="1400" b="1" dirty="0" smtClean="0">
                  <a:solidFill>
                    <a:schemeClr val="accent3"/>
                  </a:solidFill>
                </a:rPr>
                <a:t>ꟷ</a:t>
              </a:r>
              <a:r>
                <a:rPr lang="en-AU" sz="1400" dirty="0" smtClean="0">
                  <a:solidFill>
                    <a:schemeClr val="accent3"/>
                  </a:solidFill>
                </a:rPr>
                <a:t> path</a:t>
              </a:r>
            </a:p>
          </p:txBody>
        </p:sp>
        <p:sp>
          <p:nvSpPr>
            <p:cNvPr id="66" name="TextBox 65"/>
            <p:cNvSpPr txBox="1"/>
            <p:nvPr/>
          </p:nvSpPr>
          <p:spPr>
            <a:xfrm>
              <a:off x="7443355" y="2569152"/>
              <a:ext cx="1417320" cy="302789"/>
            </a:xfrm>
            <a:prstGeom prst="rect">
              <a:avLst/>
            </a:prstGeom>
          </p:spPr>
          <p:txBody>
            <a:bodyPr vert="horz" wrap="none" lIns="91440" tIns="45720" rIns="91440" bIns="45720" rtlCol="0" anchor="ctr">
              <a:noAutofit/>
            </a:bodyPr>
            <a:lstStyle/>
            <a:p>
              <a:r>
                <a:rPr lang="en-AU" sz="1400" b="1" dirty="0" smtClean="0">
                  <a:solidFill>
                    <a:schemeClr val="tx1">
                      <a:lumMod val="60000"/>
                      <a:lumOff val="40000"/>
                    </a:schemeClr>
                  </a:solidFill>
                </a:rPr>
                <a:t>ꟷ</a:t>
              </a:r>
              <a:r>
                <a:rPr lang="en-AU" sz="1400" dirty="0" smtClean="0">
                  <a:solidFill>
                    <a:schemeClr val="tx1">
                      <a:lumMod val="60000"/>
                      <a:lumOff val="40000"/>
                    </a:schemeClr>
                  </a:solidFill>
                </a:rPr>
                <a:t> barrier</a:t>
              </a:r>
            </a:p>
          </p:txBody>
        </p:sp>
      </p:grpSp>
      <p:sp>
        <p:nvSpPr>
          <p:cNvPr id="67" name="TextBox 66"/>
          <p:cNvSpPr txBox="1"/>
          <p:nvPr/>
        </p:nvSpPr>
        <p:spPr>
          <a:xfrm>
            <a:off x="3099821" y="4685838"/>
            <a:ext cx="5136022" cy="286420"/>
          </a:xfrm>
          <a:prstGeom prst="rect">
            <a:avLst/>
          </a:prstGeom>
        </p:spPr>
        <p:txBody>
          <a:bodyPr vert="horz" wrap="none" lIns="91440" tIns="45720" rIns="91440" bIns="45720" rtlCol="0" anchor="ctr">
            <a:normAutofit lnSpcReduction="10000"/>
          </a:bodyPr>
          <a:lstStyle/>
          <a:p>
            <a:r>
              <a:rPr lang="en-AU" sz="1400" dirty="0" smtClean="0"/>
              <a:t>Fault 3 most influential, then Fault 2 then Fault 1</a:t>
            </a:r>
          </a:p>
        </p:txBody>
      </p:sp>
      <p:pic>
        <p:nvPicPr>
          <p:cNvPr id="4" name="Picture 3"/>
          <p:cNvPicPr>
            <a:picLocks noChangeAspect="1"/>
          </p:cNvPicPr>
          <p:nvPr/>
        </p:nvPicPr>
        <p:blipFill>
          <a:blip r:embed="rId2"/>
          <a:stretch>
            <a:fillRect/>
          </a:stretch>
        </p:blipFill>
        <p:spPr>
          <a:xfrm>
            <a:off x="1908467" y="898171"/>
            <a:ext cx="5361655" cy="3785293"/>
          </a:xfrm>
          <a:prstGeom prst="rect">
            <a:avLst/>
          </a:prstGeom>
        </p:spPr>
      </p:pic>
      <p:sp>
        <p:nvSpPr>
          <p:cNvPr id="53" name="TextBox 52"/>
          <p:cNvSpPr txBox="1"/>
          <p:nvPr/>
        </p:nvSpPr>
        <p:spPr>
          <a:xfrm>
            <a:off x="448986" y="3105439"/>
            <a:ext cx="1417320" cy="302789"/>
          </a:xfrm>
          <a:prstGeom prst="rect">
            <a:avLst/>
          </a:prstGeom>
        </p:spPr>
        <p:txBody>
          <a:bodyPr vert="horz" wrap="none" lIns="91440" tIns="45720" rIns="91440" bIns="45720" rtlCol="0" anchor="ctr">
            <a:noAutofit/>
          </a:bodyPr>
          <a:lstStyle/>
          <a:p>
            <a:r>
              <a:rPr lang="en-AU" sz="1400" dirty="0" smtClean="0">
                <a:solidFill>
                  <a:schemeClr val="accent3"/>
                </a:solidFill>
              </a:rPr>
              <a:t>Fault 2 path</a:t>
            </a:r>
          </a:p>
        </p:txBody>
      </p:sp>
      <p:cxnSp>
        <p:nvCxnSpPr>
          <p:cNvPr id="56" name="Straight Arrow Connector 55"/>
          <p:cNvCxnSpPr>
            <a:stCxn id="53" idx="3"/>
          </p:cNvCxnSpPr>
          <p:nvPr/>
        </p:nvCxnSpPr>
        <p:spPr>
          <a:xfrm flipV="1">
            <a:off x="1866306" y="3243986"/>
            <a:ext cx="934832" cy="12848"/>
          </a:xfrm>
          <a:prstGeom prst="straightConnector1">
            <a:avLst/>
          </a:prstGeom>
          <a:ln w="9525">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43465" y="1625035"/>
            <a:ext cx="1417320" cy="302789"/>
          </a:xfrm>
          <a:prstGeom prst="rect">
            <a:avLst/>
          </a:prstGeom>
        </p:spPr>
        <p:txBody>
          <a:bodyPr vert="horz" wrap="none" lIns="91440" tIns="45720" rIns="91440" bIns="45720" rtlCol="0" anchor="ctr">
            <a:noAutofit/>
          </a:bodyPr>
          <a:lstStyle/>
          <a:p>
            <a:r>
              <a:rPr lang="en-AU" sz="1400" dirty="0" smtClean="0">
                <a:solidFill>
                  <a:schemeClr val="tx1">
                    <a:lumMod val="60000"/>
                    <a:lumOff val="40000"/>
                  </a:schemeClr>
                </a:solidFill>
              </a:rPr>
              <a:t>Fault 2 barrier</a:t>
            </a:r>
          </a:p>
        </p:txBody>
      </p:sp>
      <p:sp>
        <p:nvSpPr>
          <p:cNvPr id="58" name="TextBox 57"/>
          <p:cNvSpPr txBox="1"/>
          <p:nvPr/>
        </p:nvSpPr>
        <p:spPr>
          <a:xfrm>
            <a:off x="418717" y="1033196"/>
            <a:ext cx="1581005" cy="302789"/>
          </a:xfrm>
          <a:prstGeom prst="rect">
            <a:avLst/>
          </a:prstGeom>
        </p:spPr>
        <p:txBody>
          <a:bodyPr vert="horz" wrap="none" lIns="91440" tIns="45720" rIns="91440" bIns="45720" rtlCol="0" anchor="ctr">
            <a:noAutofit/>
          </a:bodyPr>
          <a:lstStyle/>
          <a:p>
            <a:r>
              <a:rPr lang="en-AU" sz="1400" dirty="0" smtClean="0">
                <a:solidFill>
                  <a:schemeClr val="tx1">
                    <a:lumMod val="60000"/>
                    <a:lumOff val="40000"/>
                  </a:schemeClr>
                </a:solidFill>
              </a:rPr>
              <a:t>Fault 2 &amp; 3 barriers</a:t>
            </a:r>
          </a:p>
        </p:txBody>
      </p:sp>
      <p:cxnSp>
        <p:nvCxnSpPr>
          <p:cNvPr id="60" name="Straight Arrow Connector 59"/>
          <p:cNvCxnSpPr>
            <a:stCxn id="57" idx="3"/>
          </p:cNvCxnSpPr>
          <p:nvPr/>
        </p:nvCxnSpPr>
        <p:spPr>
          <a:xfrm flipV="1">
            <a:off x="1860785" y="1776429"/>
            <a:ext cx="1118653" cy="1"/>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58" idx="3"/>
          </p:cNvCxnSpPr>
          <p:nvPr/>
        </p:nvCxnSpPr>
        <p:spPr>
          <a:xfrm>
            <a:off x="1999722" y="1184591"/>
            <a:ext cx="4032517"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rot="8280000">
            <a:off x="6595095" y="1455565"/>
            <a:ext cx="538454" cy="270000"/>
            <a:chOff x="2663301" y="1430383"/>
            <a:chExt cx="538454" cy="270000"/>
          </a:xfrm>
        </p:grpSpPr>
        <p:grpSp>
          <p:nvGrpSpPr>
            <p:cNvPr id="63" name="Group 62"/>
            <p:cNvGrpSpPr>
              <a:grpSpLocks noChangeAspect="1"/>
            </p:cNvGrpSpPr>
            <p:nvPr/>
          </p:nvGrpSpPr>
          <p:grpSpPr>
            <a:xfrm flipV="1">
              <a:off x="2691856" y="1430383"/>
              <a:ext cx="469097" cy="270000"/>
              <a:chOff x="2886890" y="3540034"/>
              <a:chExt cx="411481" cy="274320"/>
            </a:xfrm>
          </p:grpSpPr>
          <p:cxnSp>
            <p:nvCxnSpPr>
              <p:cNvPr id="69" name="Straight Connector 68"/>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68" name="Straight Arrow Connector 67"/>
            <p:cNvCxnSpPr/>
            <p:nvPr/>
          </p:nvCxnSpPr>
          <p:spPr>
            <a:xfrm flipV="1">
              <a:off x="2663301" y="154678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rot="8280000">
            <a:off x="4610474" y="1771036"/>
            <a:ext cx="538454" cy="270000"/>
            <a:chOff x="2663301" y="1785592"/>
            <a:chExt cx="538454" cy="270000"/>
          </a:xfrm>
        </p:grpSpPr>
        <p:grpSp>
          <p:nvGrpSpPr>
            <p:cNvPr id="73" name="Group 72"/>
            <p:cNvGrpSpPr>
              <a:grpSpLocks noChangeAspect="1"/>
            </p:cNvGrpSpPr>
            <p:nvPr/>
          </p:nvGrpSpPr>
          <p:grpSpPr>
            <a:xfrm flipV="1">
              <a:off x="2691856" y="1785592"/>
              <a:ext cx="469097" cy="270000"/>
              <a:chOff x="2886890" y="3540034"/>
              <a:chExt cx="411481" cy="274320"/>
            </a:xfrm>
          </p:grpSpPr>
          <p:cxnSp>
            <p:nvCxnSpPr>
              <p:cNvPr id="75" name="Straight Connector 74"/>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74" name="Straight Arrow Connector 73"/>
            <p:cNvCxnSpPr/>
            <p:nvPr/>
          </p:nvCxnSpPr>
          <p:spPr>
            <a:xfrm flipV="1">
              <a:off x="2663301" y="190224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112" name="Group 111"/>
          <p:cNvGrpSpPr/>
          <p:nvPr/>
        </p:nvGrpSpPr>
        <p:grpSpPr>
          <a:xfrm rot="8280000">
            <a:off x="6206793" y="3457098"/>
            <a:ext cx="538454" cy="270000"/>
            <a:chOff x="2663301" y="2140801"/>
            <a:chExt cx="538454" cy="270000"/>
          </a:xfrm>
        </p:grpSpPr>
        <p:grpSp>
          <p:nvGrpSpPr>
            <p:cNvPr id="113" name="Group 112"/>
            <p:cNvGrpSpPr>
              <a:grpSpLocks noChangeAspect="1"/>
            </p:cNvGrpSpPr>
            <p:nvPr/>
          </p:nvGrpSpPr>
          <p:grpSpPr>
            <a:xfrm flipV="1">
              <a:off x="2691856" y="2140801"/>
              <a:ext cx="469097" cy="270000"/>
              <a:chOff x="2886890" y="3540034"/>
              <a:chExt cx="411481" cy="274320"/>
            </a:xfrm>
          </p:grpSpPr>
          <p:cxnSp>
            <p:nvCxnSpPr>
              <p:cNvPr id="115" name="Straight Connector 114"/>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4" name="Straight Arrow Connector 113"/>
            <p:cNvCxnSpPr/>
            <p:nvPr/>
          </p:nvCxnSpPr>
          <p:spPr>
            <a:xfrm flipV="1">
              <a:off x="2663301" y="225770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118" name="Group 117"/>
          <p:cNvGrpSpPr/>
          <p:nvPr/>
        </p:nvGrpSpPr>
        <p:grpSpPr>
          <a:xfrm rot="8280000">
            <a:off x="6190003" y="1067371"/>
            <a:ext cx="538454" cy="270000"/>
            <a:chOff x="2663301" y="2496010"/>
            <a:chExt cx="538454" cy="270000"/>
          </a:xfrm>
        </p:grpSpPr>
        <p:grpSp>
          <p:nvGrpSpPr>
            <p:cNvPr id="119" name="Group 118"/>
            <p:cNvGrpSpPr>
              <a:grpSpLocks noChangeAspect="1"/>
            </p:cNvGrpSpPr>
            <p:nvPr/>
          </p:nvGrpSpPr>
          <p:grpSpPr>
            <a:xfrm flipV="1">
              <a:off x="2691856" y="2496010"/>
              <a:ext cx="469097" cy="270000"/>
              <a:chOff x="2886890" y="3540034"/>
              <a:chExt cx="411481" cy="274320"/>
            </a:xfrm>
          </p:grpSpPr>
          <p:cxnSp>
            <p:nvCxnSpPr>
              <p:cNvPr id="121" name="Straight Connector 120"/>
              <p:cNvCxnSpPr/>
              <p:nvPr/>
            </p:nvCxnSpPr>
            <p:spPr>
              <a:xfrm flipH="1">
                <a:off x="2917734" y="3540034"/>
                <a:ext cx="106550"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20" name="Straight Arrow Connector 119"/>
            <p:cNvCxnSpPr/>
            <p:nvPr/>
          </p:nvCxnSpPr>
          <p:spPr>
            <a:xfrm flipV="1">
              <a:off x="2663301" y="261316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rot="8280000">
            <a:off x="3562423" y="2746969"/>
            <a:ext cx="538454" cy="270000"/>
            <a:chOff x="2663301" y="2851219"/>
            <a:chExt cx="538454" cy="270000"/>
          </a:xfrm>
        </p:grpSpPr>
        <p:grpSp>
          <p:nvGrpSpPr>
            <p:cNvPr id="125" name="Group 124"/>
            <p:cNvGrpSpPr>
              <a:grpSpLocks noChangeAspect="1"/>
            </p:cNvGrpSpPr>
            <p:nvPr/>
          </p:nvGrpSpPr>
          <p:grpSpPr>
            <a:xfrm flipV="1">
              <a:off x="2691856" y="2851219"/>
              <a:ext cx="469097" cy="270000"/>
              <a:chOff x="2886890" y="3540034"/>
              <a:chExt cx="411481" cy="274320"/>
            </a:xfrm>
          </p:grpSpPr>
          <p:cxnSp>
            <p:nvCxnSpPr>
              <p:cNvPr id="127" name="Straight Connector 126"/>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126" name="Straight Arrow Connector 125"/>
            <p:cNvCxnSpPr/>
            <p:nvPr/>
          </p:nvCxnSpPr>
          <p:spPr>
            <a:xfrm flipV="1">
              <a:off x="2663301" y="296862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130" name="Group 129"/>
          <p:cNvGrpSpPr/>
          <p:nvPr/>
        </p:nvGrpSpPr>
        <p:grpSpPr>
          <a:xfrm rot="8280000">
            <a:off x="3563041" y="1780128"/>
            <a:ext cx="538454" cy="270000"/>
            <a:chOff x="2663301" y="3561637"/>
            <a:chExt cx="538454" cy="270000"/>
          </a:xfrm>
        </p:grpSpPr>
        <p:grpSp>
          <p:nvGrpSpPr>
            <p:cNvPr id="131" name="Group 130"/>
            <p:cNvGrpSpPr>
              <a:grpSpLocks noChangeAspect="1"/>
            </p:cNvGrpSpPr>
            <p:nvPr/>
          </p:nvGrpSpPr>
          <p:grpSpPr>
            <a:xfrm flipV="1">
              <a:off x="2691856" y="3561637"/>
              <a:ext cx="469097" cy="270000"/>
              <a:chOff x="2886890" y="3540034"/>
              <a:chExt cx="411481" cy="274320"/>
            </a:xfrm>
          </p:grpSpPr>
          <p:cxnSp>
            <p:nvCxnSpPr>
              <p:cNvPr id="133" name="Straight Connector 132"/>
              <p:cNvCxnSpPr/>
              <p:nvPr/>
            </p:nvCxnSpPr>
            <p:spPr>
              <a:xfrm flipH="1">
                <a:off x="2917734" y="3540034"/>
                <a:ext cx="106550"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132" name="Straight Arrow Connector 131"/>
            <p:cNvCxnSpPr/>
            <p:nvPr/>
          </p:nvCxnSpPr>
          <p:spPr>
            <a:xfrm flipV="1">
              <a:off x="2663301" y="367954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136" name="Group 135"/>
          <p:cNvGrpSpPr/>
          <p:nvPr/>
        </p:nvGrpSpPr>
        <p:grpSpPr>
          <a:xfrm rot="8280000">
            <a:off x="2850897" y="3071532"/>
            <a:ext cx="538454" cy="270000"/>
            <a:chOff x="2663301" y="3916843"/>
            <a:chExt cx="538454" cy="270000"/>
          </a:xfrm>
        </p:grpSpPr>
        <p:grpSp>
          <p:nvGrpSpPr>
            <p:cNvPr id="137" name="Group 136"/>
            <p:cNvGrpSpPr>
              <a:grpSpLocks noChangeAspect="1"/>
            </p:cNvGrpSpPr>
            <p:nvPr/>
          </p:nvGrpSpPr>
          <p:grpSpPr>
            <a:xfrm flipV="1">
              <a:off x="2691856" y="3916843"/>
              <a:ext cx="469097" cy="270000"/>
              <a:chOff x="2886890" y="3540034"/>
              <a:chExt cx="411481" cy="274320"/>
            </a:xfrm>
          </p:grpSpPr>
          <p:cxnSp>
            <p:nvCxnSpPr>
              <p:cNvPr id="139" name="Straight Connector 138"/>
              <p:cNvCxnSpPr/>
              <p:nvPr/>
            </p:nvCxnSpPr>
            <p:spPr>
              <a:xfrm flipH="1">
                <a:off x="2917734" y="3540034"/>
                <a:ext cx="106550"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138" name="Straight Arrow Connector 137"/>
            <p:cNvCxnSpPr/>
            <p:nvPr/>
          </p:nvCxnSpPr>
          <p:spPr>
            <a:xfrm flipV="1">
              <a:off x="2663301" y="4035006"/>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rot="8280000">
            <a:off x="4673931" y="3453001"/>
            <a:ext cx="538454" cy="270000"/>
            <a:chOff x="2663301" y="3206428"/>
            <a:chExt cx="538454" cy="270000"/>
          </a:xfrm>
        </p:grpSpPr>
        <p:grpSp>
          <p:nvGrpSpPr>
            <p:cNvPr id="143" name="Group 142"/>
            <p:cNvGrpSpPr>
              <a:grpSpLocks noChangeAspect="1"/>
            </p:cNvGrpSpPr>
            <p:nvPr/>
          </p:nvGrpSpPr>
          <p:grpSpPr>
            <a:xfrm flipV="1">
              <a:off x="2691856" y="3206428"/>
              <a:ext cx="469097" cy="270000"/>
              <a:chOff x="2886890" y="3540034"/>
              <a:chExt cx="411481" cy="274320"/>
            </a:xfrm>
          </p:grpSpPr>
          <p:cxnSp>
            <p:nvCxnSpPr>
              <p:cNvPr id="145" name="Straight Connector 144"/>
              <p:cNvCxnSpPr/>
              <p:nvPr/>
            </p:nvCxnSpPr>
            <p:spPr>
              <a:xfrm flipH="1">
                <a:off x="2917734" y="3540034"/>
                <a:ext cx="106550"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44" name="Straight Arrow Connector 143"/>
            <p:cNvCxnSpPr/>
            <p:nvPr/>
          </p:nvCxnSpPr>
          <p:spPr>
            <a:xfrm flipV="1">
              <a:off x="2663301" y="332408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64913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Transport results</a:t>
            </a:r>
            <a:endParaRPr lang="en-AU"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43"/>
          <a:stretch/>
        </p:blipFill>
        <p:spPr>
          <a:xfrm>
            <a:off x="0" y="717298"/>
            <a:ext cx="4689423" cy="1980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6028" r="16477"/>
          <a:stretch/>
        </p:blipFill>
        <p:spPr>
          <a:xfrm>
            <a:off x="4081241" y="717298"/>
            <a:ext cx="3934708" cy="19800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656"/>
          <a:stretch/>
        </p:blipFill>
        <p:spPr>
          <a:xfrm>
            <a:off x="0" y="2973939"/>
            <a:ext cx="4690090" cy="19800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15842" r="16837"/>
          <a:stretch/>
        </p:blipFill>
        <p:spPr>
          <a:xfrm>
            <a:off x="4081241" y="2973939"/>
            <a:ext cx="3909070" cy="198000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95421" t="24804" r="1402" b="24968"/>
          <a:stretch/>
        </p:blipFill>
        <p:spPr>
          <a:xfrm>
            <a:off x="8572543" y="1457061"/>
            <a:ext cx="383449" cy="3033755"/>
          </a:xfrm>
          <a:prstGeom prst="rect">
            <a:avLst/>
          </a:prstGeom>
        </p:spPr>
      </p:pic>
      <p:grpSp>
        <p:nvGrpSpPr>
          <p:cNvPr id="6" name="Group 5"/>
          <p:cNvGrpSpPr/>
          <p:nvPr/>
        </p:nvGrpSpPr>
        <p:grpSpPr>
          <a:xfrm>
            <a:off x="264920" y="794759"/>
            <a:ext cx="5190798" cy="2586915"/>
            <a:chOff x="264920" y="794759"/>
            <a:chExt cx="5190798" cy="2586915"/>
          </a:xfrm>
        </p:grpSpPr>
        <p:sp>
          <p:nvSpPr>
            <p:cNvPr id="10" name="TextBox 9"/>
            <p:cNvSpPr txBox="1"/>
            <p:nvPr/>
          </p:nvSpPr>
          <p:spPr>
            <a:xfrm>
              <a:off x="264920" y="794759"/>
              <a:ext cx="1154976" cy="256374"/>
            </a:xfrm>
            <a:prstGeom prst="rect">
              <a:avLst/>
            </a:prstGeom>
          </p:spPr>
          <p:txBody>
            <a:bodyPr vert="horz" wrap="none" lIns="91440" tIns="45720" rIns="91440" bIns="45720" rtlCol="0" anchor="ctr">
              <a:noAutofit/>
            </a:bodyPr>
            <a:lstStyle/>
            <a:p>
              <a:r>
                <a:rPr lang="en-AU" sz="1600" dirty="0" smtClean="0"/>
                <a:t>Scenario 0</a:t>
              </a:r>
            </a:p>
          </p:txBody>
        </p:sp>
        <p:sp>
          <p:nvSpPr>
            <p:cNvPr id="11" name="TextBox 10"/>
            <p:cNvSpPr txBox="1"/>
            <p:nvPr/>
          </p:nvSpPr>
          <p:spPr>
            <a:xfrm>
              <a:off x="4297683" y="805971"/>
              <a:ext cx="1154976" cy="256374"/>
            </a:xfrm>
            <a:prstGeom prst="rect">
              <a:avLst/>
            </a:prstGeom>
          </p:spPr>
          <p:txBody>
            <a:bodyPr vert="horz" wrap="none" lIns="91440" tIns="45720" rIns="91440" bIns="45720" rtlCol="0" anchor="ctr">
              <a:noAutofit/>
            </a:bodyPr>
            <a:lstStyle/>
            <a:p>
              <a:r>
                <a:rPr lang="en-AU" sz="1600" dirty="0" smtClean="0"/>
                <a:t>Scenario 1</a:t>
              </a:r>
            </a:p>
          </p:txBody>
        </p:sp>
        <p:sp>
          <p:nvSpPr>
            <p:cNvPr id="12" name="TextBox 11"/>
            <p:cNvSpPr txBox="1"/>
            <p:nvPr/>
          </p:nvSpPr>
          <p:spPr>
            <a:xfrm>
              <a:off x="264920" y="3125300"/>
              <a:ext cx="1154976" cy="256374"/>
            </a:xfrm>
            <a:prstGeom prst="rect">
              <a:avLst/>
            </a:prstGeom>
          </p:spPr>
          <p:txBody>
            <a:bodyPr vert="horz" wrap="none" lIns="91440" tIns="45720" rIns="91440" bIns="45720" rtlCol="0" anchor="ctr">
              <a:noAutofit/>
            </a:bodyPr>
            <a:lstStyle/>
            <a:p>
              <a:r>
                <a:rPr lang="en-AU" sz="1600" dirty="0" smtClean="0"/>
                <a:t>Scenario 2</a:t>
              </a:r>
            </a:p>
          </p:txBody>
        </p:sp>
        <p:sp>
          <p:nvSpPr>
            <p:cNvPr id="13" name="TextBox 12"/>
            <p:cNvSpPr txBox="1"/>
            <p:nvPr/>
          </p:nvSpPr>
          <p:spPr>
            <a:xfrm>
              <a:off x="4300742" y="3125300"/>
              <a:ext cx="1154976" cy="256374"/>
            </a:xfrm>
            <a:prstGeom prst="rect">
              <a:avLst/>
            </a:prstGeom>
          </p:spPr>
          <p:txBody>
            <a:bodyPr vert="horz" wrap="none" lIns="91440" tIns="45720" rIns="91440" bIns="45720" rtlCol="0" anchor="ctr">
              <a:noAutofit/>
            </a:bodyPr>
            <a:lstStyle/>
            <a:p>
              <a:r>
                <a:rPr lang="en-AU" sz="1600" dirty="0" smtClean="0"/>
                <a:t>Scenario 4</a:t>
              </a:r>
            </a:p>
          </p:txBody>
        </p:sp>
      </p:grpSp>
      <p:sp>
        <p:nvSpPr>
          <p:cNvPr id="30" name="TextBox 29"/>
          <p:cNvSpPr txBox="1"/>
          <p:nvPr/>
        </p:nvSpPr>
        <p:spPr>
          <a:xfrm rot="16200000">
            <a:off x="8378504" y="2845752"/>
            <a:ext cx="1154976" cy="256374"/>
          </a:xfrm>
          <a:prstGeom prst="rect">
            <a:avLst/>
          </a:prstGeom>
        </p:spPr>
        <p:txBody>
          <a:bodyPr vert="horz" wrap="none" lIns="91440" tIns="45720" rIns="91440" bIns="45720" rtlCol="0" anchor="ctr">
            <a:noAutofit/>
          </a:bodyPr>
          <a:lstStyle/>
          <a:p>
            <a:pPr algn="ctr"/>
            <a:r>
              <a:rPr lang="en-AU" sz="1600" dirty="0" smtClean="0"/>
              <a:t>Modflow6 concentrations</a:t>
            </a:r>
          </a:p>
        </p:txBody>
      </p:sp>
      <p:grpSp>
        <p:nvGrpSpPr>
          <p:cNvPr id="38" name="Group 37"/>
          <p:cNvGrpSpPr/>
          <p:nvPr/>
        </p:nvGrpSpPr>
        <p:grpSpPr>
          <a:xfrm rot="8280000">
            <a:off x="3276048" y="2290712"/>
            <a:ext cx="538454" cy="270000"/>
            <a:chOff x="2663301" y="1430383"/>
            <a:chExt cx="538454" cy="270000"/>
          </a:xfrm>
        </p:grpSpPr>
        <p:grpSp>
          <p:nvGrpSpPr>
            <p:cNvPr id="39" name="Group 38"/>
            <p:cNvGrpSpPr>
              <a:grpSpLocks noChangeAspect="1"/>
            </p:cNvGrpSpPr>
            <p:nvPr/>
          </p:nvGrpSpPr>
          <p:grpSpPr>
            <a:xfrm flipV="1">
              <a:off x="2691856" y="1430383"/>
              <a:ext cx="469097" cy="270000"/>
              <a:chOff x="2886890" y="3540034"/>
              <a:chExt cx="411481" cy="274320"/>
            </a:xfrm>
          </p:grpSpPr>
          <p:cxnSp>
            <p:nvCxnSpPr>
              <p:cNvPr id="41" name="Straight Connector 40"/>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0" name="Straight Arrow Connector 39"/>
            <p:cNvCxnSpPr/>
            <p:nvPr/>
          </p:nvCxnSpPr>
          <p:spPr>
            <a:xfrm flipV="1">
              <a:off x="2663301" y="154678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rot="8280000">
            <a:off x="7428353" y="2281825"/>
            <a:ext cx="538454" cy="270000"/>
            <a:chOff x="2663301" y="1785592"/>
            <a:chExt cx="538454" cy="270000"/>
          </a:xfrm>
        </p:grpSpPr>
        <p:grpSp>
          <p:nvGrpSpPr>
            <p:cNvPr id="45" name="Group 44"/>
            <p:cNvGrpSpPr>
              <a:grpSpLocks noChangeAspect="1"/>
            </p:cNvGrpSpPr>
            <p:nvPr/>
          </p:nvGrpSpPr>
          <p:grpSpPr>
            <a:xfrm flipV="1">
              <a:off x="2691856" y="1785592"/>
              <a:ext cx="469097" cy="270000"/>
              <a:chOff x="2886890" y="3540034"/>
              <a:chExt cx="411481" cy="274320"/>
            </a:xfrm>
          </p:grpSpPr>
          <p:cxnSp>
            <p:nvCxnSpPr>
              <p:cNvPr id="47" name="Straight Connector 46"/>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3128732" y="3540034"/>
                <a:ext cx="169639"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46" name="Straight Arrow Connector 45"/>
            <p:cNvCxnSpPr/>
            <p:nvPr/>
          </p:nvCxnSpPr>
          <p:spPr>
            <a:xfrm flipV="1">
              <a:off x="2663301" y="190224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rot="8280000">
            <a:off x="3198158" y="4538467"/>
            <a:ext cx="538454" cy="270000"/>
            <a:chOff x="2663301" y="2140801"/>
            <a:chExt cx="538454" cy="270000"/>
          </a:xfrm>
        </p:grpSpPr>
        <p:grpSp>
          <p:nvGrpSpPr>
            <p:cNvPr id="51" name="Group 50"/>
            <p:cNvGrpSpPr>
              <a:grpSpLocks noChangeAspect="1"/>
            </p:cNvGrpSpPr>
            <p:nvPr/>
          </p:nvGrpSpPr>
          <p:grpSpPr>
            <a:xfrm flipV="1">
              <a:off x="2691856" y="2140801"/>
              <a:ext cx="469097" cy="270000"/>
              <a:chOff x="2886890" y="3540034"/>
              <a:chExt cx="411481" cy="274320"/>
            </a:xfrm>
          </p:grpSpPr>
          <p:cxnSp>
            <p:nvCxnSpPr>
              <p:cNvPr id="53" name="Straight Connector 52"/>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886890" y="3540034"/>
                <a:ext cx="411481" cy="27432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flipV="1">
              <a:off x="2663301" y="225770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rot="8280000">
            <a:off x="7456314" y="4511165"/>
            <a:ext cx="538454" cy="270000"/>
            <a:chOff x="2663301" y="2851219"/>
            <a:chExt cx="538454" cy="270000"/>
          </a:xfrm>
        </p:grpSpPr>
        <p:grpSp>
          <p:nvGrpSpPr>
            <p:cNvPr id="57" name="Group 56"/>
            <p:cNvGrpSpPr>
              <a:grpSpLocks noChangeAspect="1"/>
            </p:cNvGrpSpPr>
            <p:nvPr/>
          </p:nvGrpSpPr>
          <p:grpSpPr>
            <a:xfrm flipV="1">
              <a:off x="2691856" y="2851219"/>
              <a:ext cx="469097" cy="270000"/>
              <a:chOff x="2886890" y="3540034"/>
              <a:chExt cx="411481" cy="274320"/>
            </a:xfrm>
          </p:grpSpPr>
          <p:cxnSp>
            <p:nvCxnSpPr>
              <p:cNvPr id="59" name="Straight Connector 58"/>
              <p:cNvCxnSpPr/>
              <p:nvPr/>
            </p:nvCxnSpPr>
            <p:spPr>
              <a:xfrm flipH="1">
                <a:off x="2917734" y="3540034"/>
                <a:ext cx="106550" cy="274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3128732" y="3540034"/>
                <a:ext cx="169639"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886890" y="3540034"/>
                <a:ext cx="411481" cy="27432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cxnSp>
          <p:nvCxnSpPr>
            <p:cNvPr id="58" name="Straight Arrow Connector 57"/>
            <p:cNvCxnSpPr/>
            <p:nvPr/>
          </p:nvCxnSpPr>
          <p:spPr>
            <a:xfrm flipV="1">
              <a:off x="2663301" y="2968629"/>
              <a:ext cx="538454" cy="8546"/>
            </a:xfrm>
            <a:prstGeom prst="straightConnector1">
              <a:avLst/>
            </a:prstGeom>
            <a:ln w="12700">
              <a:solidFill>
                <a:srgbClr val="000000"/>
              </a:solidFill>
              <a:prstDash val="dash"/>
              <a:tailEnd type="triangle"/>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3845" y="1579111"/>
            <a:ext cx="3314711" cy="1138179"/>
            <a:chOff x="3845" y="1579111"/>
            <a:chExt cx="3314711" cy="1138179"/>
          </a:xfrm>
        </p:grpSpPr>
        <p:sp>
          <p:nvSpPr>
            <p:cNvPr id="63" name="TextBox 62"/>
            <p:cNvSpPr txBox="1"/>
            <p:nvPr/>
          </p:nvSpPr>
          <p:spPr>
            <a:xfrm>
              <a:off x="3136970" y="2116017"/>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X</a:t>
              </a:r>
            </a:p>
          </p:txBody>
        </p:sp>
        <p:sp>
          <p:nvSpPr>
            <p:cNvPr id="64" name="TextBox 63"/>
            <p:cNvSpPr txBox="1"/>
            <p:nvPr/>
          </p:nvSpPr>
          <p:spPr>
            <a:xfrm>
              <a:off x="537118" y="2460916"/>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Y</a:t>
              </a:r>
            </a:p>
          </p:txBody>
        </p:sp>
        <p:sp>
          <p:nvSpPr>
            <p:cNvPr id="65" name="TextBox 64"/>
            <p:cNvSpPr txBox="1"/>
            <p:nvPr/>
          </p:nvSpPr>
          <p:spPr>
            <a:xfrm>
              <a:off x="3845" y="1579111"/>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Z</a:t>
              </a:r>
            </a:p>
          </p:txBody>
        </p:sp>
      </p:grpSp>
      <p:grpSp>
        <p:nvGrpSpPr>
          <p:cNvPr id="66" name="Group 65"/>
          <p:cNvGrpSpPr/>
          <p:nvPr/>
        </p:nvGrpSpPr>
        <p:grpSpPr>
          <a:xfrm>
            <a:off x="4119156" y="1595256"/>
            <a:ext cx="3314711" cy="1138179"/>
            <a:chOff x="3845" y="1579111"/>
            <a:chExt cx="3314711" cy="1138179"/>
          </a:xfrm>
        </p:grpSpPr>
        <p:sp>
          <p:nvSpPr>
            <p:cNvPr id="67" name="TextBox 66"/>
            <p:cNvSpPr txBox="1"/>
            <p:nvPr/>
          </p:nvSpPr>
          <p:spPr>
            <a:xfrm>
              <a:off x="3136970" y="2116017"/>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X</a:t>
              </a:r>
            </a:p>
          </p:txBody>
        </p:sp>
        <p:sp>
          <p:nvSpPr>
            <p:cNvPr id="68" name="TextBox 67"/>
            <p:cNvSpPr txBox="1"/>
            <p:nvPr/>
          </p:nvSpPr>
          <p:spPr>
            <a:xfrm>
              <a:off x="537118" y="2460916"/>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Y</a:t>
              </a:r>
            </a:p>
          </p:txBody>
        </p:sp>
        <p:sp>
          <p:nvSpPr>
            <p:cNvPr id="69" name="TextBox 68"/>
            <p:cNvSpPr txBox="1"/>
            <p:nvPr/>
          </p:nvSpPr>
          <p:spPr>
            <a:xfrm>
              <a:off x="3845" y="1579111"/>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Z</a:t>
              </a:r>
            </a:p>
          </p:txBody>
        </p:sp>
      </p:grpSp>
      <p:grpSp>
        <p:nvGrpSpPr>
          <p:cNvPr id="70" name="Group 69"/>
          <p:cNvGrpSpPr/>
          <p:nvPr/>
        </p:nvGrpSpPr>
        <p:grpSpPr>
          <a:xfrm>
            <a:off x="12693" y="3836015"/>
            <a:ext cx="3314711" cy="1138179"/>
            <a:chOff x="3845" y="1579111"/>
            <a:chExt cx="3314711" cy="1138179"/>
          </a:xfrm>
        </p:grpSpPr>
        <p:sp>
          <p:nvSpPr>
            <p:cNvPr id="71" name="TextBox 70"/>
            <p:cNvSpPr txBox="1"/>
            <p:nvPr/>
          </p:nvSpPr>
          <p:spPr>
            <a:xfrm>
              <a:off x="3136970" y="2116017"/>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X</a:t>
              </a:r>
            </a:p>
          </p:txBody>
        </p:sp>
        <p:sp>
          <p:nvSpPr>
            <p:cNvPr id="72" name="TextBox 71"/>
            <p:cNvSpPr txBox="1"/>
            <p:nvPr/>
          </p:nvSpPr>
          <p:spPr>
            <a:xfrm>
              <a:off x="537118" y="2460916"/>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Y</a:t>
              </a:r>
            </a:p>
          </p:txBody>
        </p:sp>
        <p:sp>
          <p:nvSpPr>
            <p:cNvPr id="73" name="TextBox 72"/>
            <p:cNvSpPr txBox="1"/>
            <p:nvPr/>
          </p:nvSpPr>
          <p:spPr>
            <a:xfrm>
              <a:off x="3845" y="1579111"/>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Z</a:t>
              </a:r>
            </a:p>
          </p:txBody>
        </p:sp>
      </p:grpSp>
      <p:grpSp>
        <p:nvGrpSpPr>
          <p:cNvPr id="74" name="Group 73"/>
          <p:cNvGrpSpPr/>
          <p:nvPr/>
        </p:nvGrpSpPr>
        <p:grpSpPr>
          <a:xfrm>
            <a:off x="4068279" y="3836015"/>
            <a:ext cx="3314711" cy="1138179"/>
            <a:chOff x="3845" y="1579111"/>
            <a:chExt cx="3314711" cy="1138179"/>
          </a:xfrm>
        </p:grpSpPr>
        <p:sp>
          <p:nvSpPr>
            <p:cNvPr id="75" name="TextBox 74"/>
            <p:cNvSpPr txBox="1"/>
            <p:nvPr/>
          </p:nvSpPr>
          <p:spPr>
            <a:xfrm>
              <a:off x="3136970" y="2116017"/>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X</a:t>
              </a:r>
            </a:p>
          </p:txBody>
        </p:sp>
        <p:sp>
          <p:nvSpPr>
            <p:cNvPr id="76" name="TextBox 75"/>
            <p:cNvSpPr txBox="1"/>
            <p:nvPr/>
          </p:nvSpPr>
          <p:spPr>
            <a:xfrm>
              <a:off x="537118" y="2460916"/>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Y</a:t>
              </a:r>
            </a:p>
          </p:txBody>
        </p:sp>
        <p:sp>
          <p:nvSpPr>
            <p:cNvPr id="77" name="TextBox 76"/>
            <p:cNvSpPr txBox="1"/>
            <p:nvPr/>
          </p:nvSpPr>
          <p:spPr>
            <a:xfrm>
              <a:off x="3845" y="1579111"/>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Z</a:t>
              </a:r>
            </a:p>
          </p:txBody>
        </p:sp>
      </p:grpSp>
      <p:grpSp>
        <p:nvGrpSpPr>
          <p:cNvPr id="15" name="Group 14"/>
          <p:cNvGrpSpPr/>
          <p:nvPr/>
        </p:nvGrpSpPr>
        <p:grpSpPr>
          <a:xfrm>
            <a:off x="7250619" y="540092"/>
            <a:ext cx="1883743" cy="460862"/>
            <a:chOff x="7250619" y="540092"/>
            <a:chExt cx="1883743" cy="460862"/>
          </a:xfrm>
        </p:grpSpPr>
        <p:grpSp>
          <p:nvGrpSpPr>
            <p:cNvPr id="62" name="Group 61"/>
            <p:cNvGrpSpPr/>
            <p:nvPr/>
          </p:nvGrpSpPr>
          <p:grpSpPr>
            <a:xfrm>
              <a:off x="7382474" y="540092"/>
              <a:ext cx="1751888" cy="460862"/>
              <a:chOff x="7382474" y="540092"/>
              <a:chExt cx="1751888" cy="460862"/>
            </a:xfrm>
          </p:grpSpPr>
          <p:sp>
            <p:nvSpPr>
              <p:cNvPr id="36" name="TextBox 35"/>
              <p:cNvSpPr txBox="1"/>
              <p:nvPr/>
            </p:nvSpPr>
            <p:spPr>
              <a:xfrm>
                <a:off x="7382474" y="540092"/>
                <a:ext cx="1751888" cy="268519"/>
              </a:xfrm>
              <a:prstGeom prst="rect">
                <a:avLst/>
              </a:prstGeom>
            </p:spPr>
            <p:txBody>
              <a:bodyPr vert="horz" wrap="none" lIns="91440" tIns="45720" rIns="91440" bIns="45720" rtlCol="0" anchor="ctr">
                <a:noAutofit/>
              </a:bodyPr>
              <a:lstStyle/>
              <a:p>
                <a:r>
                  <a:rPr lang="en-AU" sz="1400" dirty="0" smtClean="0"/>
                  <a:t>50 best paths outlets</a:t>
                </a:r>
              </a:p>
            </p:txBody>
          </p:sp>
          <p:sp>
            <p:nvSpPr>
              <p:cNvPr id="34" name="TextBox 33"/>
              <p:cNvSpPr txBox="1"/>
              <p:nvPr/>
            </p:nvSpPr>
            <p:spPr>
              <a:xfrm>
                <a:off x="7382474" y="732435"/>
                <a:ext cx="1751888" cy="268519"/>
              </a:xfrm>
              <a:prstGeom prst="rect">
                <a:avLst/>
              </a:prstGeom>
            </p:spPr>
            <p:txBody>
              <a:bodyPr vert="horz" wrap="none" lIns="91440" tIns="45720" rIns="91440" bIns="45720" rtlCol="0" anchor="ctr">
                <a:noAutofit/>
              </a:bodyPr>
              <a:lstStyle/>
              <a:p>
                <a:r>
                  <a:rPr lang="en-AU" sz="1400" dirty="0" smtClean="0"/>
                  <a:t>backward path outlet</a:t>
                </a:r>
              </a:p>
            </p:txBody>
          </p:sp>
        </p:grpSp>
        <p:sp>
          <p:nvSpPr>
            <p:cNvPr id="14" name="Diamond 13"/>
            <p:cNvSpPr/>
            <p:nvPr/>
          </p:nvSpPr>
          <p:spPr>
            <a:xfrm>
              <a:off x="7250619" y="628113"/>
              <a:ext cx="98487" cy="104321"/>
            </a:xfrm>
            <a:prstGeom prst="diamond">
              <a:avLst/>
            </a:prstGeom>
            <a:solidFill>
              <a:srgbClr val="0082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8" name="Diamond 77"/>
            <p:cNvSpPr/>
            <p:nvPr/>
          </p:nvSpPr>
          <p:spPr>
            <a:xfrm>
              <a:off x="7252801" y="813168"/>
              <a:ext cx="98487" cy="104321"/>
            </a:xfrm>
            <a:prstGeom prst="diamond">
              <a:avLst/>
            </a:prstGeom>
            <a:solidFill>
              <a:srgbClr val="F949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283756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Transport 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66" y="927893"/>
            <a:ext cx="3219159" cy="198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124" y="927893"/>
            <a:ext cx="3219159" cy="198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66" y="3072887"/>
            <a:ext cx="3219159" cy="198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0124" y="3072887"/>
            <a:ext cx="3219159" cy="1980000"/>
          </a:xfrm>
          <a:prstGeom prst="rect">
            <a:avLst/>
          </a:prstGeom>
        </p:spPr>
      </p:pic>
      <p:pic>
        <p:nvPicPr>
          <p:cNvPr id="1026" name="Picture 2" descr="Sequential colormaps"/>
          <p:cNvPicPr preferRelativeResize="0">
            <a:picLocks noChangeArrowheads="1"/>
          </p:cNvPicPr>
          <p:nvPr/>
        </p:nvPicPr>
        <p:blipFill rotWithShape="1">
          <a:blip r:embed="rId6">
            <a:extLst>
              <a:ext uri="{28A0092B-C50C-407E-A947-70E740481C1C}">
                <a14:useLocalDpi xmlns:a14="http://schemas.microsoft.com/office/drawing/2010/main" val="0"/>
              </a:ext>
            </a:extLst>
          </a:blip>
          <a:srcRect l="19590" t="32253" r="886" b="63812"/>
          <a:stretch/>
        </p:blipFill>
        <p:spPr bwMode="auto">
          <a:xfrm rot="16200000">
            <a:off x="5883992" y="3464235"/>
            <a:ext cx="2588881" cy="1641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260498" y="3412040"/>
            <a:ext cx="1751888" cy="268519"/>
          </a:xfrm>
          <a:prstGeom prst="rect">
            <a:avLst/>
          </a:prstGeom>
        </p:spPr>
        <p:txBody>
          <a:bodyPr vert="horz" wrap="none" lIns="91440" tIns="45720" rIns="91440" bIns="45720" rtlCol="0" anchor="ctr">
            <a:noAutofit/>
          </a:bodyPr>
          <a:lstStyle/>
          <a:p>
            <a:r>
              <a:rPr lang="en-AU" sz="1400" dirty="0"/>
              <a:t>c</a:t>
            </a:r>
            <a:r>
              <a:rPr lang="en-AU" sz="1400" dirty="0" smtClean="0"/>
              <a:t>umulated mass</a:t>
            </a:r>
          </a:p>
          <a:p>
            <a:r>
              <a:rPr lang="en-AU" sz="1400" dirty="0"/>
              <a:t>f</a:t>
            </a:r>
            <a:r>
              <a:rPr lang="en-AU" sz="1400" dirty="0" smtClean="0"/>
              <a:t>rom Modflow6</a:t>
            </a:r>
          </a:p>
        </p:txBody>
      </p:sp>
      <p:grpSp>
        <p:nvGrpSpPr>
          <p:cNvPr id="15" name="Group 14"/>
          <p:cNvGrpSpPr/>
          <p:nvPr/>
        </p:nvGrpSpPr>
        <p:grpSpPr>
          <a:xfrm>
            <a:off x="7096366" y="1309918"/>
            <a:ext cx="1916020" cy="605230"/>
            <a:chOff x="7096366" y="1309918"/>
            <a:chExt cx="1916020" cy="605230"/>
          </a:xfrm>
        </p:grpSpPr>
        <p:grpSp>
          <p:nvGrpSpPr>
            <p:cNvPr id="9" name="Group 8"/>
            <p:cNvGrpSpPr/>
            <p:nvPr/>
          </p:nvGrpSpPr>
          <p:grpSpPr>
            <a:xfrm>
              <a:off x="7096366" y="1309918"/>
              <a:ext cx="1916020" cy="271159"/>
              <a:chOff x="7096366" y="1309918"/>
              <a:chExt cx="1916020" cy="271159"/>
            </a:xfrm>
          </p:grpSpPr>
          <p:sp>
            <p:nvSpPr>
              <p:cNvPr id="11" name="TextBox 10"/>
              <p:cNvSpPr txBox="1"/>
              <p:nvPr/>
            </p:nvSpPr>
            <p:spPr>
              <a:xfrm>
                <a:off x="7260498" y="1312558"/>
                <a:ext cx="1751888" cy="268519"/>
              </a:xfrm>
              <a:prstGeom prst="rect">
                <a:avLst/>
              </a:prstGeom>
            </p:spPr>
            <p:txBody>
              <a:bodyPr vert="horz" wrap="none" lIns="91440" tIns="45720" rIns="91440" bIns="45720" rtlCol="0" anchor="ctr">
                <a:noAutofit/>
              </a:bodyPr>
              <a:lstStyle/>
              <a:p>
                <a:r>
                  <a:rPr lang="en-AU" sz="1400" dirty="0" smtClean="0"/>
                  <a:t>50 best paths outlets</a:t>
                </a:r>
              </a:p>
            </p:txBody>
          </p:sp>
          <p:sp>
            <p:nvSpPr>
              <p:cNvPr id="12" name="TextBox 11"/>
              <p:cNvSpPr txBox="1"/>
              <p:nvPr/>
            </p:nvSpPr>
            <p:spPr>
              <a:xfrm>
                <a:off x="7096366" y="1309918"/>
                <a:ext cx="164131" cy="268519"/>
              </a:xfrm>
              <a:prstGeom prst="rect">
                <a:avLst/>
              </a:prstGeom>
            </p:spPr>
            <p:txBody>
              <a:bodyPr vert="horz" wrap="none" lIns="91440" tIns="45720" rIns="91440" bIns="45720" rtlCol="0" anchor="ctr">
                <a:noAutofit/>
              </a:bodyPr>
              <a:lstStyle/>
              <a:p>
                <a:pPr algn="ctr"/>
                <a:r>
                  <a:rPr lang="en-AU" sz="1400" b="1" dirty="0" smtClean="0">
                    <a:solidFill>
                      <a:srgbClr val="00823B"/>
                    </a:solidFill>
                  </a:rPr>
                  <a:t>+</a:t>
                </a:r>
              </a:p>
            </p:txBody>
          </p:sp>
        </p:grpSp>
        <p:grpSp>
          <p:nvGrpSpPr>
            <p:cNvPr id="14" name="Group 13"/>
            <p:cNvGrpSpPr/>
            <p:nvPr/>
          </p:nvGrpSpPr>
          <p:grpSpPr>
            <a:xfrm>
              <a:off x="7096367" y="1633090"/>
              <a:ext cx="1916019" cy="282058"/>
              <a:chOff x="7096367" y="1633090"/>
              <a:chExt cx="1916019" cy="282058"/>
            </a:xfrm>
          </p:grpSpPr>
          <p:sp>
            <p:nvSpPr>
              <p:cNvPr id="10" name="TextBox 9"/>
              <p:cNvSpPr txBox="1"/>
              <p:nvPr/>
            </p:nvSpPr>
            <p:spPr>
              <a:xfrm>
                <a:off x="7260498" y="1633090"/>
                <a:ext cx="1751888" cy="268519"/>
              </a:xfrm>
              <a:prstGeom prst="rect">
                <a:avLst/>
              </a:prstGeom>
            </p:spPr>
            <p:txBody>
              <a:bodyPr vert="horz" wrap="none" lIns="91440" tIns="45720" rIns="91440" bIns="45720" rtlCol="0" anchor="ctr">
                <a:noAutofit/>
              </a:bodyPr>
              <a:lstStyle/>
              <a:p>
                <a:r>
                  <a:rPr lang="en-AU" sz="1400" dirty="0" smtClean="0"/>
                  <a:t>backward path outlet</a:t>
                </a:r>
              </a:p>
            </p:txBody>
          </p:sp>
          <p:sp>
            <p:nvSpPr>
              <p:cNvPr id="13" name="TextBox 12"/>
              <p:cNvSpPr txBox="1"/>
              <p:nvPr/>
            </p:nvSpPr>
            <p:spPr>
              <a:xfrm>
                <a:off x="7096367" y="1646629"/>
                <a:ext cx="164131" cy="268519"/>
              </a:xfrm>
              <a:prstGeom prst="rect">
                <a:avLst/>
              </a:prstGeom>
            </p:spPr>
            <p:txBody>
              <a:bodyPr vert="horz" wrap="none" lIns="91440" tIns="45720" rIns="91440" bIns="45720" rtlCol="0" anchor="ctr">
                <a:noAutofit/>
              </a:bodyPr>
              <a:lstStyle/>
              <a:p>
                <a:pPr algn="ctr"/>
                <a:r>
                  <a:rPr lang="en-AU" sz="1400" dirty="0" smtClean="0">
                    <a:solidFill>
                      <a:srgbClr val="F949D7"/>
                    </a:solidFill>
                  </a:rPr>
                  <a:t>x</a:t>
                </a:r>
              </a:p>
            </p:txBody>
          </p:sp>
        </p:grpSp>
      </p:grpSp>
    </p:spTree>
    <p:extLst>
      <p:ext uri="{BB962C8B-B14F-4D97-AF65-F5344CB8AC3E}">
        <p14:creationId xmlns:p14="http://schemas.microsoft.com/office/powerpoint/2010/main" val="691799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Flow results</a:t>
            </a:r>
            <a:endParaRPr lang="en-AU"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765"/>
          <a:stretch/>
        </p:blipFill>
        <p:spPr>
          <a:xfrm>
            <a:off x="-177800" y="734937"/>
            <a:ext cx="5040000" cy="201586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765" r="19459"/>
          <a:stretch/>
        </p:blipFill>
        <p:spPr>
          <a:xfrm>
            <a:off x="3915640" y="734937"/>
            <a:ext cx="4059248" cy="201586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5765"/>
          <a:stretch/>
        </p:blipFill>
        <p:spPr>
          <a:xfrm>
            <a:off x="-177800" y="3016670"/>
            <a:ext cx="5040000" cy="201586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15765" r="19799"/>
          <a:stretch/>
        </p:blipFill>
        <p:spPr>
          <a:xfrm>
            <a:off x="3915640" y="3016670"/>
            <a:ext cx="4042156" cy="2015860"/>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95651" t="25803" r="3239" b="24794"/>
          <a:stretch/>
        </p:blipFill>
        <p:spPr>
          <a:xfrm>
            <a:off x="8349241" y="1393430"/>
            <a:ext cx="153824" cy="324648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2430" t="15842" r="18318"/>
          <a:stretch/>
        </p:blipFill>
        <p:spPr>
          <a:xfrm>
            <a:off x="2956790" y="2176656"/>
            <a:ext cx="1080212" cy="574141"/>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4766" t="15765" r="20000"/>
          <a:stretch/>
        </p:blipFill>
        <p:spPr>
          <a:xfrm>
            <a:off x="7062647" y="2200197"/>
            <a:ext cx="1067795" cy="567683"/>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4486" t="15765" r="20187"/>
          <a:stretch/>
        </p:blipFill>
        <p:spPr>
          <a:xfrm>
            <a:off x="2951213" y="4471187"/>
            <a:ext cx="1057182" cy="561343"/>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4486" t="15765" r="20001"/>
          <a:stretch/>
        </p:blipFill>
        <p:spPr>
          <a:xfrm>
            <a:off x="7053650" y="4457425"/>
            <a:ext cx="1085788" cy="575105"/>
          </a:xfrm>
          <a:prstGeom prst="rect">
            <a:avLst/>
          </a:prstGeom>
        </p:spPr>
      </p:pic>
      <p:sp>
        <p:nvSpPr>
          <p:cNvPr id="13" name="TextBox 12"/>
          <p:cNvSpPr txBox="1"/>
          <p:nvPr/>
        </p:nvSpPr>
        <p:spPr>
          <a:xfrm rot="16200000">
            <a:off x="8164858" y="2845752"/>
            <a:ext cx="1154976" cy="256374"/>
          </a:xfrm>
          <a:prstGeom prst="rect">
            <a:avLst/>
          </a:prstGeom>
        </p:spPr>
        <p:txBody>
          <a:bodyPr vert="horz" wrap="none" lIns="91440" tIns="45720" rIns="91440" bIns="45720" rtlCol="0" anchor="ctr">
            <a:noAutofit/>
          </a:bodyPr>
          <a:lstStyle/>
          <a:p>
            <a:pPr algn="ctr"/>
            <a:r>
              <a:rPr lang="en-AU" sz="1600" dirty="0" smtClean="0"/>
              <a:t>Modflow6 log Darcy velocities (m/d)</a:t>
            </a:r>
          </a:p>
        </p:txBody>
      </p:sp>
      <p:grpSp>
        <p:nvGrpSpPr>
          <p:cNvPr id="21" name="Group 20"/>
          <p:cNvGrpSpPr/>
          <p:nvPr/>
        </p:nvGrpSpPr>
        <p:grpSpPr>
          <a:xfrm>
            <a:off x="264920" y="794759"/>
            <a:ext cx="5190798" cy="2586915"/>
            <a:chOff x="264920" y="794759"/>
            <a:chExt cx="5190798" cy="2586915"/>
          </a:xfrm>
        </p:grpSpPr>
        <p:sp>
          <p:nvSpPr>
            <p:cNvPr id="22" name="TextBox 21"/>
            <p:cNvSpPr txBox="1"/>
            <p:nvPr/>
          </p:nvSpPr>
          <p:spPr>
            <a:xfrm>
              <a:off x="264920" y="794759"/>
              <a:ext cx="1154976" cy="256374"/>
            </a:xfrm>
            <a:prstGeom prst="rect">
              <a:avLst/>
            </a:prstGeom>
          </p:spPr>
          <p:txBody>
            <a:bodyPr vert="horz" wrap="none" lIns="91440" tIns="45720" rIns="91440" bIns="45720" rtlCol="0" anchor="ctr">
              <a:noAutofit/>
            </a:bodyPr>
            <a:lstStyle/>
            <a:p>
              <a:r>
                <a:rPr lang="en-AU" sz="1600" dirty="0" smtClean="0"/>
                <a:t>Scenario 0</a:t>
              </a:r>
            </a:p>
          </p:txBody>
        </p:sp>
        <p:sp>
          <p:nvSpPr>
            <p:cNvPr id="23" name="TextBox 22"/>
            <p:cNvSpPr txBox="1"/>
            <p:nvPr/>
          </p:nvSpPr>
          <p:spPr>
            <a:xfrm>
              <a:off x="4297683" y="805971"/>
              <a:ext cx="1154976" cy="256374"/>
            </a:xfrm>
            <a:prstGeom prst="rect">
              <a:avLst/>
            </a:prstGeom>
          </p:spPr>
          <p:txBody>
            <a:bodyPr vert="horz" wrap="none" lIns="91440" tIns="45720" rIns="91440" bIns="45720" rtlCol="0" anchor="ctr">
              <a:noAutofit/>
            </a:bodyPr>
            <a:lstStyle/>
            <a:p>
              <a:r>
                <a:rPr lang="en-AU" sz="1600" dirty="0" smtClean="0"/>
                <a:t>Scenario 1</a:t>
              </a:r>
            </a:p>
          </p:txBody>
        </p:sp>
        <p:sp>
          <p:nvSpPr>
            <p:cNvPr id="24" name="TextBox 23"/>
            <p:cNvSpPr txBox="1"/>
            <p:nvPr/>
          </p:nvSpPr>
          <p:spPr>
            <a:xfrm>
              <a:off x="264920" y="3125300"/>
              <a:ext cx="1154976" cy="256374"/>
            </a:xfrm>
            <a:prstGeom prst="rect">
              <a:avLst/>
            </a:prstGeom>
          </p:spPr>
          <p:txBody>
            <a:bodyPr vert="horz" wrap="none" lIns="91440" tIns="45720" rIns="91440" bIns="45720" rtlCol="0" anchor="ctr">
              <a:noAutofit/>
            </a:bodyPr>
            <a:lstStyle/>
            <a:p>
              <a:r>
                <a:rPr lang="en-AU" sz="1600" dirty="0" smtClean="0"/>
                <a:t>Scenario 2</a:t>
              </a:r>
            </a:p>
          </p:txBody>
        </p:sp>
        <p:sp>
          <p:nvSpPr>
            <p:cNvPr id="25" name="TextBox 24"/>
            <p:cNvSpPr txBox="1"/>
            <p:nvPr/>
          </p:nvSpPr>
          <p:spPr>
            <a:xfrm>
              <a:off x="4300742" y="3125300"/>
              <a:ext cx="1154976" cy="256374"/>
            </a:xfrm>
            <a:prstGeom prst="rect">
              <a:avLst/>
            </a:prstGeom>
          </p:spPr>
          <p:txBody>
            <a:bodyPr vert="horz" wrap="none" lIns="91440" tIns="45720" rIns="91440" bIns="45720" rtlCol="0" anchor="ctr">
              <a:noAutofit/>
            </a:bodyPr>
            <a:lstStyle/>
            <a:p>
              <a:r>
                <a:rPr lang="en-AU" sz="1600" dirty="0" smtClean="0"/>
                <a:t>Scenario 4</a:t>
              </a:r>
            </a:p>
          </p:txBody>
        </p:sp>
      </p:grpSp>
      <p:grpSp>
        <p:nvGrpSpPr>
          <p:cNvPr id="26" name="Group 25"/>
          <p:cNvGrpSpPr/>
          <p:nvPr/>
        </p:nvGrpSpPr>
        <p:grpSpPr>
          <a:xfrm>
            <a:off x="-22622" y="1631107"/>
            <a:ext cx="3314711" cy="1138179"/>
            <a:chOff x="3845" y="1579111"/>
            <a:chExt cx="3314711" cy="1138179"/>
          </a:xfrm>
        </p:grpSpPr>
        <p:sp>
          <p:nvSpPr>
            <p:cNvPr id="27" name="TextBox 26"/>
            <p:cNvSpPr txBox="1"/>
            <p:nvPr/>
          </p:nvSpPr>
          <p:spPr>
            <a:xfrm>
              <a:off x="3136970" y="2030635"/>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X</a:t>
              </a:r>
            </a:p>
          </p:txBody>
        </p:sp>
        <p:sp>
          <p:nvSpPr>
            <p:cNvPr id="28" name="TextBox 27"/>
            <p:cNvSpPr txBox="1"/>
            <p:nvPr/>
          </p:nvSpPr>
          <p:spPr>
            <a:xfrm>
              <a:off x="537118" y="2460916"/>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Y</a:t>
              </a:r>
            </a:p>
          </p:txBody>
        </p:sp>
        <p:sp>
          <p:nvSpPr>
            <p:cNvPr id="29" name="TextBox 28"/>
            <p:cNvSpPr txBox="1"/>
            <p:nvPr/>
          </p:nvSpPr>
          <p:spPr>
            <a:xfrm>
              <a:off x="3845" y="1579111"/>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Z</a:t>
              </a:r>
            </a:p>
          </p:txBody>
        </p:sp>
      </p:grpSp>
      <p:grpSp>
        <p:nvGrpSpPr>
          <p:cNvPr id="30" name="Group 29"/>
          <p:cNvGrpSpPr/>
          <p:nvPr/>
        </p:nvGrpSpPr>
        <p:grpSpPr>
          <a:xfrm>
            <a:off x="4092689" y="1647252"/>
            <a:ext cx="3314711" cy="1138179"/>
            <a:chOff x="3845" y="1579111"/>
            <a:chExt cx="3314711" cy="1138179"/>
          </a:xfrm>
        </p:grpSpPr>
        <p:sp>
          <p:nvSpPr>
            <p:cNvPr id="31" name="TextBox 30"/>
            <p:cNvSpPr txBox="1"/>
            <p:nvPr/>
          </p:nvSpPr>
          <p:spPr>
            <a:xfrm>
              <a:off x="3136970" y="2029564"/>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X</a:t>
              </a:r>
            </a:p>
          </p:txBody>
        </p:sp>
        <p:sp>
          <p:nvSpPr>
            <p:cNvPr id="32" name="TextBox 31"/>
            <p:cNvSpPr txBox="1"/>
            <p:nvPr/>
          </p:nvSpPr>
          <p:spPr>
            <a:xfrm>
              <a:off x="537118" y="2460916"/>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Y</a:t>
              </a:r>
            </a:p>
          </p:txBody>
        </p:sp>
        <p:sp>
          <p:nvSpPr>
            <p:cNvPr id="33" name="TextBox 32"/>
            <p:cNvSpPr txBox="1"/>
            <p:nvPr/>
          </p:nvSpPr>
          <p:spPr>
            <a:xfrm>
              <a:off x="3845" y="1579111"/>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Z</a:t>
              </a:r>
            </a:p>
          </p:txBody>
        </p:sp>
      </p:grpSp>
      <p:grpSp>
        <p:nvGrpSpPr>
          <p:cNvPr id="34" name="Group 33"/>
          <p:cNvGrpSpPr/>
          <p:nvPr/>
        </p:nvGrpSpPr>
        <p:grpSpPr>
          <a:xfrm>
            <a:off x="-13774" y="3888011"/>
            <a:ext cx="3314711" cy="1138179"/>
            <a:chOff x="3845" y="1579111"/>
            <a:chExt cx="3314711" cy="1138179"/>
          </a:xfrm>
        </p:grpSpPr>
        <p:sp>
          <p:nvSpPr>
            <p:cNvPr id="35" name="TextBox 34"/>
            <p:cNvSpPr txBox="1"/>
            <p:nvPr/>
          </p:nvSpPr>
          <p:spPr>
            <a:xfrm>
              <a:off x="3136970" y="2074636"/>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X</a:t>
              </a:r>
            </a:p>
          </p:txBody>
        </p:sp>
        <p:sp>
          <p:nvSpPr>
            <p:cNvPr id="36" name="TextBox 35"/>
            <p:cNvSpPr txBox="1"/>
            <p:nvPr/>
          </p:nvSpPr>
          <p:spPr>
            <a:xfrm>
              <a:off x="537118" y="2460916"/>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Y</a:t>
              </a:r>
            </a:p>
          </p:txBody>
        </p:sp>
        <p:sp>
          <p:nvSpPr>
            <p:cNvPr id="37" name="TextBox 36"/>
            <p:cNvSpPr txBox="1"/>
            <p:nvPr/>
          </p:nvSpPr>
          <p:spPr>
            <a:xfrm>
              <a:off x="3845" y="1579111"/>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Z</a:t>
              </a:r>
            </a:p>
          </p:txBody>
        </p:sp>
      </p:grpSp>
      <p:grpSp>
        <p:nvGrpSpPr>
          <p:cNvPr id="38" name="Group 37"/>
          <p:cNvGrpSpPr/>
          <p:nvPr/>
        </p:nvGrpSpPr>
        <p:grpSpPr>
          <a:xfrm>
            <a:off x="4041812" y="3888011"/>
            <a:ext cx="3318665" cy="1138179"/>
            <a:chOff x="3845" y="1579111"/>
            <a:chExt cx="3318665" cy="1138179"/>
          </a:xfrm>
        </p:grpSpPr>
        <p:sp>
          <p:nvSpPr>
            <p:cNvPr id="39" name="TextBox 38"/>
            <p:cNvSpPr txBox="1"/>
            <p:nvPr/>
          </p:nvSpPr>
          <p:spPr>
            <a:xfrm>
              <a:off x="3140924" y="2068874"/>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X</a:t>
              </a:r>
            </a:p>
          </p:txBody>
        </p:sp>
        <p:sp>
          <p:nvSpPr>
            <p:cNvPr id="40" name="TextBox 39"/>
            <p:cNvSpPr txBox="1"/>
            <p:nvPr/>
          </p:nvSpPr>
          <p:spPr>
            <a:xfrm>
              <a:off x="537118" y="2460916"/>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Y</a:t>
              </a:r>
            </a:p>
          </p:txBody>
        </p:sp>
        <p:sp>
          <p:nvSpPr>
            <p:cNvPr id="41" name="TextBox 40"/>
            <p:cNvSpPr txBox="1"/>
            <p:nvPr/>
          </p:nvSpPr>
          <p:spPr>
            <a:xfrm>
              <a:off x="3845" y="1579111"/>
              <a:ext cx="181586" cy="256374"/>
            </a:xfrm>
            <a:prstGeom prst="rect">
              <a:avLst/>
            </a:prstGeom>
            <a:solidFill>
              <a:schemeClr val="bg1"/>
            </a:solidFill>
          </p:spPr>
          <p:txBody>
            <a:bodyPr vert="horz" wrap="none" lIns="91440" tIns="45720" rIns="91440" bIns="45720" rtlCol="0" anchor="ctr">
              <a:noAutofit/>
            </a:bodyPr>
            <a:lstStyle/>
            <a:p>
              <a:pPr algn="ctr"/>
              <a:r>
                <a:rPr lang="en-AU" sz="1200" dirty="0" smtClean="0"/>
                <a:t>Z</a:t>
              </a:r>
            </a:p>
          </p:txBody>
        </p:sp>
      </p:grpSp>
      <p:grpSp>
        <p:nvGrpSpPr>
          <p:cNvPr id="42" name="Group 41"/>
          <p:cNvGrpSpPr/>
          <p:nvPr/>
        </p:nvGrpSpPr>
        <p:grpSpPr>
          <a:xfrm>
            <a:off x="7250619" y="540092"/>
            <a:ext cx="1883743" cy="460862"/>
            <a:chOff x="7250619" y="540092"/>
            <a:chExt cx="1883743" cy="460862"/>
          </a:xfrm>
        </p:grpSpPr>
        <p:grpSp>
          <p:nvGrpSpPr>
            <p:cNvPr id="43" name="Group 42"/>
            <p:cNvGrpSpPr/>
            <p:nvPr/>
          </p:nvGrpSpPr>
          <p:grpSpPr>
            <a:xfrm>
              <a:off x="7382474" y="540092"/>
              <a:ext cx="1751888" cy="460862"/>
              <a:chOff x="7382474" y="540092"/>
              <a:chExt cx="1751888" cy="460862"/>
            </a:xfrm>
          </p:grpSpPr>
          <p:sp>
            <p:nvSpPr>
              <p:cNvPr id="46" name="TextBox 45"/>
              <p:cNvSpPr txBox="1"/>
              <p:nvPr/>
            </p:nvSpPr>
            <p:spPr>
              <a:xfrm>
                <a:off x="7382474" y="540092"/>
                <a:ext cx="1751888" cy="268519"/>
              </a:xfrm>
              <a:prstGeom prst="rect">
                <a:avLst/>
              </a:prstGeom>
            </p:spPr>
            <p:txBody>
              <a:bodyPr vert="horz" wrap="none" lIns="91440" tIns="45720" rIns="91440" bIns="45720" rtlCol="0" anchor="ctr">
                <a:noAutofit/>
              </a:bodyPr>
              <a:lstStyle/>
              <a:p>
                <a:r>
                  <a:rPr lang="en-AU" sz="1400" dirty="0" smtClean="0"/>
                  <a:t>50 best paths outlets</a:t>
                </a:r>
              </a:p>
            </p:txBody>
          </p:sp>
          <p:sp>
            <p:nvSpPr>
              <p:cNvPr id="47" name="TextBox 46"/>
              <p:cNvSpPr txBox="1"/>
              <p:nvPr/>
            </p:nvSpPr>
            <p:spPr>
              <a:xfrm>
                <a:off x="7382474" y="732435"/>
                <a:ext cx="1751888" cy="268519"/>
              </a:xfrm>
              <a:prstGeom prst="rect">
                <a:avLst/>
              </a:prstGeom>
            </p:spPr>
            <p:txBody>
              <a:bodyPr vert="horz" wrap="none" lIns="91440" tIns="45720" rIns="91440" bIns="45720" rtlCol="0" anchor="ctr">
                <a:noAutofit/>
              </a:bodyPr>
              <a:lstStyle/>
              <a:p>
                <a:r>
                  <a:rPr lang="en-AU" sz="1400" dirty="0" smtClean="0"/>
                  <a:t>backward path outlet</a:t>
                </a:r>
              </a:p>
            </p:txBody>
          </p:sp>
        </p:grpSp>
        <p:sp>
          <p:nvSpPr>
            <p:cNvPr id="44" name="Diamond 43"/>
            <p:cNvSpPr/>
            <p:nvPr/>
          </p:nvSpPr>
          <p:spPr>
            <a:xfrm>
              <a:off x="7250619" y="628113"/>
              <a:ext cx="98487" cy="104321"/>
            </a:xfrm>
            <a:prstGeom prst="diamond">
              <a:avLst/>
            </a:prstGeom>
            <a:solidFill>
              <a:srgbClr val="0082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5" name="Diamond 44"/>
            <p:cNvSpPr/>
            <p:nvPr/>
          </p:nvSpPr>
          <p:spPr>
            <a:xfrm>
              <a:off x="7252801" y="813168"/>
              <a:ext cx="98487" cy="104321"/>
            </a:xfrm>
            <a:prstGeom prst="diamond">
              <a:avLst/>
            </a:prstGeom>
            <a:solidFill>
              <a:srgbClr val="F949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760704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Computing requirements</a:t>
            </a:r>
            <a:endParaRPr lang="en-AU" dirty="0"/>
          </a:p>
        </p:txBody>
      </p:sp>
      <p:sp>
        <p:nvSpPr>
          <p:cNvPr id="3" name="Content Placeholder 2"/>
          <p:cNvSpPr>
            <a:spLocks noGrp="1"/>
          </p:cNvSpPr>
          <p:nvPr>
            <p:ph idx="1"/>
          </p:nvPr>
        </p:nvSpPr>
        <p:spPr/>
        <p:txBody>
          <a:bodyPr>
            <a:normAutofit fontScale="77500" lnSpcReduction="20000"/>
          </a:bodyPr>
          <a:lstStyle/>
          <a:p>
            <a:pPr marL="0" indent="0">
              <a:buNone/>
            </a:pPr>
            <a:r>
              <a:rPr lang="en-AU" dirty="0" smtClean="0"/>
              <a:t>From an existing voxet model (140k cells)</a:t>
            </a:r>
          </a:p>
          <a:p>
            <a:pPr lvl="1"/>
            <a:r>
              <a:rPr lang="en-AU" dirty="0" smtClean="0"/>
              <a:t>Using Python libraries networkx and </a:t>
            </a:r>
            <a:r>
              <a:rPr lang="en-AU" dirty="0" err="1" smtClean="0"/>
              <a:t>flopy</a:t>
            </a:r>
            <a:r>
              <a:rPr lang="en-AU" dirty="0" smtClean="0"/>
              <a:t> </a:t>
            </a:r>
          </a:p>
          <a:p>
            <a:pPr lvl="1"/>
            <a:endParaRPr lang="en-AU" dirty="0" smtClean="0"/>
          </a:p>
          <a:p>
            <a:r>
              <a:rPr lang="en-AU" dirty="0" smtClean="0"/>
              <a:t>Graph generation: ~30 seconds per graph</a:t>
            </a:r>
          </a:p>
          <a:p>
            <a:endParaRPr lang="en-AU" dirty="0" smtClean="0"/>
          </a:p>
          <a:p>
            <a:r>
              <a:rPr lang="en-AU" dirty="0" smtClean="0"/>
              <a:t>Backward or forward distances from graphs: ~ 3 seconds per computation</a:t>
            </a:r>
          </a:p>
          <a:p>
            <a:endParaRPr lang="en-AU" dirty="0" smtClean="0"/>
          </a:p>
          <a:p>
            <a:r>
              <a:rPr lang="en-AU" dirty="0" smtClean="0"/>
              <a:t>Modflow6 simulation (1 steady state + 120 </a:t>
            </a:r>
            <a:r>
              <a:rPr lang="en-AU" dirty="0" err="1" smtClean="0"/>
              <a:t>timesteps</a:t>
            </a:r>
            <a:r>
              <a:rPr lang="en-AU" dirty="0" smtClean="0"/>
              <a:t> for a total of 10 years): ~ 5 minutes per simulation</a:t>
            </a:r>
          </a:p>
          <a:p>
            <a:endParaRPr lang="en-AU" dirty="0"/>
          </a:p>
        </p:txBody>
      </p:sp>
    </p:spTree>
    <p:extLst>
      <p:ext uri="{BB962C8B-B14F-4D97-AF65-F5344CB8AC3E}">
        <p14:creationId xmlns:p14="http://schemas.microsoft.com/office/powerpoint/2010/main" val="3676151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28113"/>
          </a:xfrm>
          <a:solidFill>
            <a:schemeClr val="bg1"/>
          </a:solidFill>
        </p:spPr>
        <p:txBody>
          <a:bodyPr>
            <a:normAutofit fontScale="90000"/>
          </a:bodyPr>
          <a:lstStyle/>
          <a:p>
            <a:r>
              <a:rPr lang="en-AU" dirty="0" smtClean="0"/>
              <a:t>Groundwater application summary</a:t>
            </a:r>
            <a:endParaRPr lang="en-AU" dirty="0"/>
          </a:p>
        </p:txBody>
      </p:sp>
      <p:sp>
        <p:nvSpPr>
          <p:cNvPr id="3" name="Content Placeholder 2"/>
          <p:cNvSpPr>
            <a:spLocks noGrp="1"/>
          </p:cNvSpPr>
          <p:nvPr>
            <p:ph idx="1"/>
          </p:nvPr>
        </p:nvSpPr>
        <p:spPr/>
        <p:txBody>
          <a:bodyPr>
            <a:normAutofit fontScale="92500" lnSpcReduction="10000"/>
          </a:bodyPr>
          <a:lstStyle/>
          <a:p>
            <a:r>
              <a:rPr lang="en-AU" dirty="0" smtClean="0"/>
              <a:t>Graph approximations are blind to upstream flow conditions</a:t>
            </a:r>
          </a:p>
          <a:p>
            <a:r>
              <a:rPr lang="en-AU" dirty="0" smtClean="0"/>
              <a:t>Backward path approximation seems more accurate</a:t>
            </a:r>
          </a:p>
          <a:p>
            <a:r>
              <a:rPr lang="en-AU" dirty="0" smtClean="0"/>
              <a:t>Cumulative mass outlet locations are relatively coherent</a:t>
            </a:r>
          </a:p>
          <a:p>
            <a:r>
              <a:rPr lang="en-AU" dirty="0" smtClean="0"/>
              <a:t>Least resistant paths are consistent with the field of Darcy velocity magnitudes</a:t>
            </a:r>
          </a:p>
          <a:p>
            <a:endParaRPr lang="en-AU" dirty="0" smtClean="0"/>
          </a:p>
          <a:p>
            <a:endParaRPr lang="en-AU" dirty="0"/>
          </a:p>
        </p:txBody>
      </p:sp>
    </p:spTree>
    <p:extLst>
      <p:ext uri="{BB962C8B-B14F-4D97-AF65-F5344CB8AC3E}">
        <p14:creationId xmlns:p14="http://schemas.microsoft.com/office/powerpoint/2010/main" val="340987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88601C4-5AAD-41FC-BB93-247A39B9B67F}"/>
              </a:ext>
            </a:extLst>
          </p:cNvPr>
          <p:cNvSpPr/>
          <p:nvPr/>
        </p:nvSpPr>
        <p:spPr>
          <a:xfrm>
            <a:off x="125524" y="4702544"/>
            <a:ext cx="4635734" cy="338554"/>
          </a:xfrm>
          <a:prstGeom prst="rect">
            <a:avLst/>
          </a:prstGeom>
          <a:solidFill>
            <a:schemeClr val="bg2">
              <a:lumMod val="10000"/>
            </a:schemeClr>
          </a:solidFill>
          <a:ln>
            <a:solidFill>
              <a:schemeClr val="bg1"/>
            </a:solidFill>
          </a:ln>
        </p:spPr>
        <p:txBody>
          <a:bodyPr wrap="square">
            <a:spAutoFit/>
          </a:bodyPr>
          <a:lstStyle/>
          <a:p>
            <a:pPr defTabSz="914400"/>
            <a:r>
              <a:rPr lang="en-AU" sz="1600" b="1" dirty="0">
                <a:solidFill>
                  <a:schemeClr val="bg1"/>
                </a:solidFill>
                <a:latin typeface="Torque Bold" panose="020B0803030202050203" pitchFamily="34" charset="0"/>
              </a:rPr>
              <a:t>Majors, METS and Survey Participants (16)</a:t>
            </a:r>
          </a:p>
        </p:txBody>
      </p:sp>
      <p:pic>
        <p:nvPicPr>
          <p:cNvPr id="37" name="Picture 36" descr="\\uofa\users$\users9\a1219069\Desktop\Affiliate Logos\Sandvik.jpg">
            <a:extLst>
              <a:ext uri="{FF2B5EF4-FFF2-40B4-BE49-F238E27FC236}">
                <a16:creationId xmlns:a16="http://schemas.microsoft.com/office/drawing/2014/main" id="{845F9AE0-AF22-4A55-839D-13B1CBCBBEB9}"/>
              </a:ext>
            </a:extLst>
          </p:cNvPr>
          <p:cNvPicPr>
            <a:picLocks noChangeAspect="1" noChangeArrowheads="1"/>
          </p:cNvPicPr>
          <p:nvPr/>
        </p:nvPicPr>
        <p:blipFill>
          <a:blip r:embed="rId2" cstate="print"/>
          <a:srcRect/>
          <a:stretch>
            <a:fillRect/>
          </a:stretch>
        </p:blipFill>
        <p:spPr bwMode="auto">
          <a:xfrm>
            <a:off x="4938337" y="2457583"/>
            <a:ext cx="1442506" cy="558155"/>
          </a:xfrm>
          <a:prstGeom prst="rect">
            <a:avLst/>
          </a:prstGeom>
          <a:noFill/>
        </p:spPr>
      </p:pic>
      <p:pic>
        <p:nvPicPr>
          <p:cNvPr id="38" name="Picture 37">
            <a:extLst>
              <a:ext uri="{FF2B5EF4-FFF2-40B4-BE49-F238E27FC236}">
                <a16:creationId xmlns:a16="http://schemas.microsoft.com/office/drawing/2014/main" id="{0AF5785A-C217-4A22-9BBC-F4BC3856677C}"/>
              </a:ext>
            </a:extLst>
          </p:cNvPr>
          <p:cNvPicPr>
            <a:picLocks noChangeAspect="1"/>
          </p:cNvPicPr>
          <p:nvPr/>
        </p:nvPicPr>
        <p:blipFill>
          <a:blip r:embed="rId3"/>
          <a:stretch>
            <a:fillRect/>
          </a:stretch>
        </p:blipFill>
        <p:spPr>
          <a:xfrm>
            <a:off x="2312527" y="2457583"/>
            <a:ext cx="2068302" cy="756000"/>
          </a:xfrm>
          <a:prstGeom prst="rect">
            <a:avLst/>
          </a:prstGeom>
        </p:spPr>
      </p:pic>
      <p:pic>
        <p:nvPicPr>
          <p:cNvPr id="39" name="Picture 38">
            <a:extLst>
              <a:ext uri="{FF2B5EF4-FFF2-40B4-BE49-F238E27FC236}">
                <a16:creationId xmlns:a16="http://schemas.microsoft.com/office/drawing/2014/main" id="{9BD60674-06A9-4EF3-A3E6-C46F5F8D8256}"/>
              </a:ext>
            </a:extLst>
          </p:cNvPr>
          <p:cNvPicPr>
            <a:picLocks noChangeAspect="1"/>
          </p:cNvPicPr>
          <p:nvPr/>
        </p:nvPicPr>
        <p:blipFill>
          <a:blip r:embed="rId4"/>
          <a:stretch>
            <a:fillRect/>
          </a:stretch>
        </p:blipFill>
        <p:spPr>
          <a:xfrm>
            <a:off x="82416" y="3648028"/>
            <a:ext cx="1738631" cy="504000"/>
          </a:xfrm>
          <a:prstGeom prst="rect">
            <a:avLst/>
          </a:prstGeom>
        </p:spPr>
      </p:pic>
      <p:pic>
        <p:nvPicPr>
          <p:cNvPr id="40" name="Picture 39">
            <a:extLst>
              <a:ext uri="{FF2B5EF4-FFF2-40B4-BE49-F238E27FC236}">
                <a16:creationId xmlns:a16="http://schemas.microsoft.com/office/drawing/2014/main" id="{7B22C75D-16E0-4C92-8784-F34CDCB0AAE8}"/>
              </a:ext>
            </a:extLst>
          </p:cNvPr>
          <p:cNvPicPr>
            <a:picLocks noChangeAspect="1"/>
          </p:cNvPicPr>
          <p:nvPr/>
        </p:nvPicPr>
        <p:blipFill>
          <a:blip r:embed="rId5"/>
          <a:stretch>
            <a:fillRect/>
          </a:stretch>
        </p:blipFill>
        <p:spPr>
          <a:xfrm>
            <a:off x="2312527" y="3546288"/>
            <a:ext cx="1918480" cy="720000"/>
          </a:xfrm>
          <a:prstGeom prst="rect">
            <a:avLst/>
          </a:prstGeom>
        </p:spPr>
      </p:pic>
      <p:pic>
        <p:nvPicPr>
          <p:cNvPr id="41" name="Picture 40">
            <a:extLst>
              <a:ext uri="{FF2B5EF4-FFF2-40B4-BE49-F238E27FC236}">
                <a16:creationId xmlns:a16="http://schemas.microsoft.com/office/drawing/2014/main" id="{E5E7CD31-C10F-4808-B23A-6A270EE243B5}"/>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7667" y="278215"/>
            <a:ext cx="1908283" cy="612000"/>
          </a:xfrm>
          <a:prstGeom prst="rect">
            <a:avLst/>
          </a:prstGeom>
        </p:spPr>
      </p:pic>
      <p:pic>
        <p:nvPicPr>
          <p:cNvPr id="42" name="Picture 41">
            <a:extLst>
              <a:ext uri="{FF2B5EF4-FFF2-40B4-BE49-F238E27FC236}">
                <a16:creationId xmlns:a16="http://schemas.microsoft.com/office/drawing/2014/main" id="{6C9F4A4C-98AC-421C-87C7-E1B83E69CD1E}"/>
              </a:ext>
            </a:extLst>
          </p:cNvPr>
          <p:cNvPicPr>
            <a:picLocks noChangeAspect="1"/>
          </p:cNvPicPr>
          <p:nvPr/>
        </p:nvPicPr>
        <p:blipFill>
          <a:blip r:embed="rId7"/>
          <a:stretch>
            <a:fillRect/>
          </a:stretch>
        </p:blipFill>
        <p:spPr>
          <a:xfrm>
            <a:off x="7456465" y="190531"/>
            <a:ext cx="864000" cy="864000"/>
          </a:xfrm>
          <a:prstGeom prst="rect">
            <a:avLst/>
          </a:prstGeom>
        </p:spPr>
      </p:pic>
      <p:pic>
        <p:nvPicPr>
          <p:cNvPr id="43" name="Picture 42">
            <a:extLst>
              <a:ext uri="{FF2B5EF4-FFF2-40B4-BE49-F238E27FC236}">
                <a16:creationId xmlns:a16="http://schemas.microsoft.com/office/drawing/2014/main" id="{68023C94-A240-4C3F-BE41-01355A18B5AF}"/>
              </a:ext>
            </a:extLst>
          </p:cNvPr>
          <p:cNvPicPr>
            <a:picLocks noChangeAspect="1"/>
          </p:cNvPicPr>
          <p:nvPr/>
        </p:nvPicPr>
        <p:blipFill>
          <a:blip r:embed="rId8"/>
          <a:stretch>
            <a:fillRect/>
          </a:stretch>
        </p:blipFill>
        <p:spPr>
          <a:xfrm>
            <a:off x="409424" y="2475583"/>
            <a:ext cx="1368511" cy="720000"/>
          </a:xfrm>
          <a:prstGeom prst="rect">
            <a:avLst/>
          </a:prstGeom>
        </p:spPr>
      </p:pic>
      <p:pic>
        <p:nvPicPr>
          <p:cNvPr id="44" name="Picture 43">
            <a:extLst>
              <a:ext uri="{FF2B5EF4-FFF2-40B4-BE49-F238E27FC236}">
                <a16:creationId xmlns:a16="http://schemas.microsoft.com/office/drawing/2014/main" id="{A0F6E278-AE12-4463-B6E8-DACAEDF6126D}"/>
              </a:ext>
            </a:extLst>
          </p:cNvPr>
          <p:cNvPicPr>
            <a:picLocks noChangeAspect="1"/>
          </p:cNvPicPr>
          <p:nvPr/>
        </p:nvPicPr>
        <p:blipFill>
          <a:blip r:embed="rId9"/>
          <a:stretch>
            <a:fillRect/>
          </a:stretch>
        </p:blipFill>
        <p:spPr>
          <a:xfrm>
            <a:off x="4893019" y="1078215"/>
            <a:ext cx="1533142" cy="900000"/>
          </a:xfrm>
          <a:prstGeom prst="rect">
            <a:avLst/>
          </a:prstGeom>
        </p:spPr>
      </p:pic>
      <p:pic>
        <p:nvPicPr>
          <p:cNvPr id="45" name="Picture 44">
            <a:extLst>
              <a:ext uri="{FF2B5EF4-FFF2-40B4-BE49-F238E27FC236}">
                <a16:creationId xmlns:a16="http://schemas.microsoft.com/office/drawing/2014/main" id="{AAE14401-FC65-42EF-94D6-5BA89F09C637}"/>
              </a:ext>
            </a:extLst>
          </p:cNvPr>
          <p:cNvPicPr>
            <a:picLocks noChangeAspect="1"/>
          </p:cNvPicPr>
          <p:nvPr/>
        </p:nvPicPr>
        <p:blipFill>
          <a:blip r:embed="rId10"/>
          <a:stretch>
            <a:fillRect/>
          </a:stretch>
        </p:blipFill>
        <p:spPr>
          <a:xfrm>
            <a:off x="7019879" y="2395437"/>
            <a:ext cx="1800000" cy="720000"/>
          </a:xfrm>
          <a:prstGeom prst="rect">
            <a:avLst/>
          </a:prstGeom>
        </p:spPr>
      </p:pic>
      <p:pic>
        <p:nvPicPr>
          <p:cNvPr id="46" name="Picture 45">
            <a:extLst>
              <a:ext uri="{FF2B5EF4-FFF2-40B4-BE49-F238E27FC236}">
                <a16:creationId xmlns:a16="http://schemas.microsoft.com/office/drawing/2014/main" id="{AF0A285C-B39C-4525-9EB3-F778833C768D}"/>
              </a:ext>
            </a:extLst>
          </p:cNvPr>
          <p:cNvPicPr>
            <a:picLocks noChangeAspect="1"/>
          </p:cNvPicPr>
          <p:nvPr/>
        </p:nvPicPr>
        <p:blipFill>
          <a:blip r:embed="rId11"/>
          <a:stretch>
            <a:fillRect/>
          </a:stretch>
        </p:blipFill>
        <p:spPr>
          <a:xfrm>
            <a:off x="2841847" y="108731"/>
            <a:ext cx="1440000" cy="720000"/>
          </a:xfrm>
          <a:prstGeom prst="rect">
            <a:avLst/>
          </a:prstGeom>
        </p:spPr>
      </p:pic>
      <p:pic>
        <p:nvPicPr>
          <p:cNvPr id="47" name="Picture 46">
            <a:extLst>
              <a:ext uri="{FF2B5EF4-FFF2-40B4-BE49-F238E27FC236}">
                <a16:creationId xmlns:a16="http://schemas.microsoft.com/office/drawing/2014/main" id="{A6E0F1EE-82FF-4721-A405-A0B7204F0C31}"/>
              </a:ext>
            </a:extLst>
          </p:cNvPr>
          <p:cNvPicPr>
            <a:picLocks noChangeAspect="1"/>
          </p:cNvPicPr>
          <p:nvPr/>
        </p:nvPicPr>
        <p:blipFill>
          <a:blip r:embed="rId12"/>
          <a:stretch>
            <a:fillRect/>
          </a:stretch>
        </p:blipFill>
        <p:spPr>
          <a:xfrm>
            <a:off x="5124604" y="406531"/>
            <a:ext cx="1128000" cy="432000"/>
          </a:xfrm>
          <a:prstGeom prst="rect">
            <a:avLst/>
          </a:prstGeom>
        </p:spPr>
      </p:pic>
      <p:pic>
        <p:nvPicPr>
          <p:cNvPr id="48" name="Picture 47">
            <a:extLst>
              <a:ext uri="{FF2B5EF4-FFF2-40B4-BE49-F238E27FC236}">
                <a16:creationId xmlns:a16="http://schemas.microsoft.com/office/drawing/2014/main" id="{A3DEBB1A-4E46-458E-A883-C94391FD0A73}"/>
              </a:ext>
            </a:extLst>
          </p:cNvPr>
          <p:cNvPicPr>
            <a:picLocks noChangeAspect="1"/>
          </p:cNvPicPr>
          <p:nvPr/>
        </p:nvPicPr>
        <p:blipFill>
          <a:blip r:embed="rId13"/>
          <a:stretch>
            <a:fillRect/>
          </a:stretch>
        </p:blipFill>
        <p:spPr>
          <a:xfrm>
            <a:off x="2806907" y="1224885"/>
            <a:ext cx="1658919" cy="720000"/>
          </a:xfrm>
          <a:prstGeom prst="rect">
            <a:avLst/>
          </a:prstGeom>
        </p:spPr>
      </p:pic>
      <p:pic>
        <p:nvPicPr>
          <p:cNvPr id="49" name="Picture 48">
            <a:extLst>
              <a:ext uri="{FF2B5EF4-FFF2-40B4-BE49-F238E27FC236}">
                <a16:creationId xmlns:a16="http://schemas.microsoft.com/office/drawing/2014/main" id="{443BC8CF-5613-4770-BDDB-72640DBA1BEA}"/>
              </a:ext>
            </a:extLst>
          </p:cNvPr>
          <p:cNvPicPr>
            <a:picLocks noChangeAspect="1"/>
          </p:cNvPicPr>
          <p:nvPr/>
        </p:nvPicPr>
        <p:blipFill>
          <a:blip r:embed="rId14"/>
          <a:stretch>
            <a:fillRect/>
          </a:stretch>
        </p:blipFill>
        <p:spPr>
          <a:xfrm>
            <a:off x="4996365" y="3522028"/>
            <a:ext cx="1384478" cy="756000"/>
          </a:xfrm>
          <a:prstGeom prst="rect">
            <a:avLst/>
          </a:prstGeom>
        </p:spPr>
      </p:pic>
      <p:pic>
        <p:nvPicPr>
          <p:cNvPr id="50" name="Picture 49">
            <a:extLst>
              <a:ext uri="{FF2B5EF4-FFF2-40B4-BE49-F238E27FC236}">
                <a16:creationId xmlns:a16="http://schemas.microsoft.com/office/drawing/2014/main" id="{E07DFC14-9EE5-4F5D-B17F-07864E9CBA8D}"/>
              </a:ext>
            </a:extLst>
          </p:cNvPr>
          <p:cNvPicPr>
            <a:picLocks noChangeAspect="1"/>
          </p:cNvPicPr>
          <p:nvPr/>
        </p:nvPicPr>
        <p:blipFill>
          <a:blip r:embed="rId15"/>
          <a:stretch>
            <a:fillRect/>
          </a:stretch>
        </p:blipFill>
        <p:spPr>
          <a:xfrm>
            <a:off x="232066" y="1168215"/>
            <a:ext cx="1933884" cy="900000"/>
          </a:xfrm>
          <a:prstGeom prst="rect">
            <a:avLst/>
          </a:prstGeom>
        </p:spPr>
      </p:pic>
      <p:pic>
        <p:nvPicPr>
          <p:cNvPr id="51" name="Picture 50">
            <a:extLst>
              <a:ext uri="{FF2B5EF4-FFF2-40B4-BE49-F238E27FC236}">
                <a16:creationId xmlns:a16="http://schemas.microsoft.com/office/drawing/2014/main" id="{14192CBC-A57E-46EC-A3A1-E50E2E27A813}"/>
              </a:ext>
            </a:extLst>
          </p:cNvPr>
          <p:cNvPicPr>
            <a:picLocks noChangeAspect="1"/>
          </p:cNvPicPr>
          <p:nvPr/>
        </p:nvPicPr>
        <p:blipFill>
          <a:blip r:embed="rId16"/>
          <a:stretch>
            <a:fillRect/>
          </a:stretch>
        </p:blipFill>
        <p:spPr>
          <a:xfrm>
            <a:off x="6817746" y="1395031"/>
            <a:ext cx="1959025" cy="504000"/>
          </a:xfrm>
          <a:prstGeom prst="rect">
            <a:avLst/>
          </a:prstGeom>
        </p:spPr>
      </p:pic>
      <p:pic>
        <p:nvPicPr>
          <p:cNvPr id="52" name="Picture 51">
            <a:extLst>
              <a:ext uri="{FF2B5EF4-FFF2-40B4-BE49-F238E27FC236}">
                <a16:creationId xmlns:a16="http://schemas.microsoft.com/office/drawing/2014/main" id="{B01CFBB9-2C6E-4644-AE08-0CBCB37A5D9D}"/>
              </a:ext>
            </a:extLst>
          </p:cNvPr>
          <p:cNvPicPr>
            <a:picLocks noChangeAspect="1"/>
          </p:cNvPicPr>
          <p:nvPr/>
        </p:nvPicPr>
        <p:blipFill>
          <a:blip r:embed="rId17"/>
          <a:stretch>
            <a:fillRect/>
          </a:stretch>
        </p:blipFill>
        <p:spPr>
          <a:xfrm>
            <a:off x="7602364" y="3402288"/>
            <a:ext cx="804227" cy="864000"/>
          </a:xfrm>
          <a:prstGeom prst="rect">
            <a:avLst/>
          </a:prstGeom>
        </p:spPr>
      </p:pic>
    </p:spTree>
    <p:extLst>
      <p:ext uri="{BB962C8B-B14F-4D97-AF65-F5344CB8AC3E}">
        <p14:creationId xmlns:p14="http://schemas.microsoft.com/office/powerpoint/2010/main" val="137442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 calcmode="lin" valueType="num">
                                      <p:cBhvr>
                                        <p:cTn id="9" dur="1000" fill="hold"/>
                                        <p:tgtEl>
                                          <p:spTgt spid="39"/>
                                        </p:tgtEl>
                                        <p:attrNameLst>
                                          <p:attrName>style.rotation</p:attrName>
                                        </p:attrNameLst>
                                      </p:cBhvr>
                                      <p:tavLst>
                                        <p:tav tm="0">
                                          <p:val>
                                            <p:fltVal val="90"/>
                                          </p:val>
                                        </p:tav>
                                        <p:tav tm="100000">
                                          <p:val>
                                            <p:fltVal val="0"/>
                                          </p:val>
                                        </p:tav>
                                      </p:tavLst>
                                    </p:anim>
                                    <p:animEffect transition="in" filter="fade">
                                      <p:cBhvr>
                                        <p:cTn id="10" dur="1000"/>
                                        <p:tgtEl>
                                          <p:spTgt spid="39"/>
                                        </p:tgtEl>
                                      </p:cBhvr>
                                    </p:animEffect>
                                  </p:childTnLst>
                                </p:cTn>
                              </p:par>
                              <p:par>
                                <p:cTn id="11" presetID="3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1000" fill="hold"/>
                                        <p:tgtEl>
                                          <p:spTgt spid="40"/>
                                        </p:tgtEl>
                                        <p:attrNameLst>
                                          <p:attrName>ppt_w</p:attrName>
                                        </p:attrNameLst>
                                      </p:cBhvr>
                                      <p:tavLst>
                                        <p:tav tm="0">
                                          <p:val>
                                            <p:fltVal val="0"/>
                                          </p:val>
                                        </p:tav>
                                        <p:tav tm="100000">
                                          <p:val>
                                            <p:strVal val="#ppt_w"/>
                                          </p:val>
                                        </p:tav>
                                      </p:tavLst>
                                    </p:anim>
                                    <p:anim calcmode="lin" valueType="num">
                                      <p:cBhvr>
                                        <p:cTn id="14" dur="1000" fill="hold"/>
                                        <p:tgtEl>
                                          <p:spTgt spid="40"/>
                                        </p:tgtEl>
                                        <p:attrNameLst>
                                          <p:attrName>ppt_h</p:attrName>
                                        </p:attrNameLst>
                                      </p:cBhvr>
                                      <p:tavLst>
                                        <p:tav tm="0">
                                          <p:val>
                                            <p:fltVal val="0"/>
                                          </p:val>
                                        </p:tav>
                                        <p:tav tm="100000">
                                          <p:val>
                                            <p:strVal val="#ppt_h"/>
                                          </p:val>
                                        </p:tav>
                                      </p:tavLst>
                                    </p:anim>
                                    <p:anim calcmode="lin" valueType="num">
                                      <p:cBhvr>
                                        <p:cTn id="15" dur="1000" fill="hold"/>
                                        <p:tgtEl>
                                          <p:spTgt spid="40"/>
                                        </p:tgtEl>
                                        <p:attrNameLst>
                                          <p:attrName>style.rotation</p:attrName>
                                        </p:attrNameLst>
                                      </p:cBhvr>
                                      <p:tavLst>
                                        <p:tav tm="0">
                                          <p:val>
                                            <p:fltVal val="90"/>
                                          </p:val>
                                        </p:tav>
                                        <p:tav tm="100000">
                                          <p:val>
                                            <p:fltVal val="0"/>
                                          </p:val>
                                        </p:tav>
                                      </p:tavLst>
                                    </p:anim>
                                    <p:animEffect transition="in" filter="fade">
                                      <p:cBhvr>
                                        <p:cTn id="1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Future work</a:t>
            </a:r>
            <a:endParaRPr lang="en-AU" dirty="0"/>
          </a:p>
        </p:txBody>
      </p:sp>
      <p:sp>
        <p:nvSpPr>
          <p:cNvPr id="3" name="Content Placeholder 2"/>
          <p:cNvSpPr>
            <a:spLocks noGrp="1"/>
          </p:cNvSpPr>
          <p:nvPr>
            <p:ph idx="1"/>
          </p:nvPr>
        </p:nvSpPr>
        <p:spPr/>
        <p:txBody>
          <a:bodyPr>
            <a:normAutofit fontScale="77500" lnSpcReduction="20000"/>
          </a:bodyPr>
          <a:lstStyle/>
          <a:p>
            <a:r>
              <a:rPr lang="en-AU" dirty="0" smtClean="0"/>
              <a:t>Graph weight tuning</a:t>
            </a:r>
          </a:p>
          <a:p>
            <a:r>
              <a:rPr lang="en-AU" dirty="0" smtClean="0"/>
              <a:t>First arrival time calibration</a:t>
            </a:r>
          </a:p>
          <a:p>
            <a:r>
              <a:rPr lang="en-AU" dirty="0" smtClean="0"/>
              <a:t>Find alternative paths to see if we can approximate the plume shape</a:t>
            </a:r>
          </a:p>
          <a:p>
            <a:r>
              <a:rPr lang="en-AU" dirty="0" smtClean="0"/>
              <a:t>What if we used the velocity field rather than the K field to build a graph</a:t>
            </a:r>
          </a:p>
          <a:p>
            <a:r>
              <a:rPr lang="en-AU" dirty="0" smtClean="0"/>
              <a:t>Comparison with particle tracking simulations</a:t>
            </a:r>
          </a:p>
          <a:p>
            <a:r>
              <a:rPr lang="en-AU" dirty="0" smtClean="0"/>
              <a:t>Unstructured mesh to better explore fault </a:t>
            </a:r>
            <a:r>
              <a:rPr lang="en-AU" dirty="0" smtClean="0"/>
              <a:t>effects</a:t>
            </a:r>
          </a:p>
          <a:p>
            <a:endParaRPr lang="en-AU" dirty="0"/>
          </a:p>
          <a:p>
            <a:r>
              <a:rPr lang="en-AU" b="1" dirty="0" smtClean="0"/>
              <a:t>Ideas for other applications and collaboration?</a:t>
            </a:r>
            <a:endParaRPr lang="en-AU" b="1" dirty="0" smtClean="0"/>
          </a:p>
          <a:p>
            <a:endParaRPr lang="en-AU" dirty="0"/>
          </a:p>
        </p:txBody>
      </p:sp>
      <p:sp>
        <p:nvSpPr>
          <p:cNvPr id="4" name="TextBox 3"/>
          <p:cNvSpPr txBox="1"/>
          <p:nvPr/>
        </p:nvSpPr>
        <p:spPr>
          <a:xfrm>
            <a:off x="368300" y="2857500"/>
            <a:ext cx="5524500" cy="914400"/>
          </a:xfrm>
          <a:prstGeom prst="rect">
            <a:avLst/>
          </a:prstGeom>
        </p:spPr>
        <p:txBody>
          <a:bodyPr vert="horz" wrap="square" lIns="91440" tIns="45720" rIns="91440" bIns="45720" rtlCol="0" anchor="ctr">
            <a:normAutofit/>
          </a:bodyPr>
          <a:lstStyle/>
          <a:p>
            <a:endParaRPr lang="en-AU" dirty="0" smtClean="0">
              <a:solidFill>
                <a:schemeClr val="tx1">
                  <a:lumMod val="60000"/>
                  <a:lumOff val="40000"/>
                </a:schemeClr>
              </a:solidFill>
            </a:endParaRPr>
          </a:p>
        </p:txBody>
      </p:sp>
    </p:spTree>
    <p:extLst>
      <p:ext uri="{BB962C8B-B14F-4D97-AF65-F5344CB8AC3E}">
        <p14:creationId xmlns:p14="http://schemas.microsoft.com/office/powerpoint/2010/main" val="4781213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7245" y="4082348"/>
            <a:ext cx="3829510" cy="461665"/>
          </a:xfrm>
          <a:prstGeom prst="rect">
            <a:avLst/>
          </a:prstGeom>
          <a:noFill/>
        </p:spPr>
        <p:txBody>
          <a:bodyPr wrap="none" rtlCol="0">
            <a:spAutoFit/>
          </a:bodyPr>
          <a:lstStyle/>
          <a:p>
            <a:pPr algn="ctr"/>
            <a:r>
              <a:rPr lang="en-AU" sz="2400" dirty="0">
                <a:solidFill>
                  <a:schemeClr val="bg1"/>
                </a:solidFill>
              </a:rPr>
              <a:t>g</a:t>
            </a:r>
            <a:r>
              <a:rPr lang="en-AU" sz="2400" dirty="0" smtClean="0">
                <a:solidFill>
                  <a:schemeClr val="bg1"/>
                </a:solidFill>
              </a:rPr>
              <a:t>uillaume.pirot@uwa.edu.au</a:t>
            </a:r>
            <a:endParaRPr lang="en-AU" sz="2400" dirty="0">
              <a:solidFill>
                <a:schemeClr val="bg1"/>
              </a:solidFill>
            </a:endParaRPr>
          </a:p>
        </p:txBody>
      </p:sp>
      <p:sp>
        <p:nvSpPr>
          <p:cNvPr id="23" name="TextBox 22"/>
          <p:cNvSpPr txBox="1"/>
          <p:nvPr/>
        </p:nvSpPr>
        <p:spPr>
          <a:xfrm>
            <a:off x="2617365" y="508288"/>
            <a:ext cx="3909275" cy="1015663"/>
          </a:xfrm>
          <a:prstGeom prst="rect">
            <a:avLst/>
          </a:prstGeom>
          <a:noFill/>
        </p:spPr>
        <p:txBody>
          <a:bodyPr wrap="none" rtlCol="0">
            <a:spAutoFit/>
          </a:bodyPr>
          <a:lstStyle/>
          <a:p>
            <a:pPr algn="ctr"/>
            <a:r>
              <a:rPr lang="en-AU" sz="6000" dirty="0" smtClean="0">
                <a:solidFill>
                  <a:schemeClr val="bg1"/>
                </a:solidFill>
              </a:rPr>
              <a:t>THANK YOU</a:t>
            </a:r>
            <a:endParaRPr lang="en-AU" sz="6000" dirty="0">
              <a:solidFill>
                <a:schemeClr val="bg1"/>
              </a:solidFill>
            </a:endParaRPr>
          </a:p>
        </p:txBody>
      </p:sp>
    </p:spTree>
    <p:extLst>
      <p:ext uri="{BB962C8B-B14F-4D97-AF65-F5344CB8AC3E}">
        <p14:creationId xmlns:p14="http://schemas.microsoft.com/office/powerpoint/2010/main" val="40171791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Detailed parameters</a:t>
            </a:r>
            <a:endParaRPr lang="en-AU" dirty="0"/>
          </a:p>
        </p:txBody>
      </p:sp>
      <p:sp>
        <p:nvSpPr>
          <p:cNvPr id="3" name="Content Placeholder 2"/>
          <p:cNvSpPr>
            <a:spLocks noGrp="1"/>
          </p:cNvSpPr>
          <p:nvPr>
            <p:ph idx="1"/>
          </p:nvPr>
        </p:nvSpPr>
        <p:spPr/>
        <p:txBody>
          <a:bodyPr numCol="2">
            <a:normAutofit fontScale="70000" lnSpcReduction="20000"/>
          </a:bodyPr>
          <a:lstStyle/>
          <a:p>
            <a:r>
              <a:rPr lang="en-AU" dirty="0" smtClean="0"/>
              <a:t>Upper hydro stratigraphic unit log</a:t>
            </a:r>
            <a:r>
              <a:rPr lang="en-AU" baseline="-25000" dirty="0" smtClean="0"/>
              <a:t>10</a:t>
            </a:r>
            <a:r>
              <a:rPr lang="en-AU" dirty="0" smtClean="0"/>
              <a:t>K </a:t>
            </a:r>
          </a:p>
          <a:p>
            <a:pPr lvl="2"/>
            <a:r>
              <a:rPr lang="en-AU" dirty="0" smtClean="0"/>
              <a:t>µ = -4.45 m/s  </a:t>
            </a:r>
          </a:p>
          <a:p>
            <a:pPr lvl="2"/>
            <a:r>
              <a:rPr lang="el-GR" dirty="0" smtClean="0"/>
              <a:t>σ</a:t>
            </a:r>
            <a:r>
              <a:rPr lang="en-AU" dirty="0" smtClean="0"/>
              <a:t> </a:t>
            </a:r>
            <a:r>
              <a:rPr lang="en-AU" dirty="0"/>
              <a:t>= </a:t>
            </a:r>
            <a:r>
              <a:rPr lang="en-AU" dirty="0" smtClean="0"/>
              <a:t>0.4 </a:t>
            </a:r>
            <a:r>
              <a:rPr lang="en-AU" dirty="0"/>
              <a:t>m/s</a:t>
            </a:r>
            <a:endParaRPr lang="en-AU" dirty="0" smtClean="0"/>
          </a:p>
          <a:p>
            <a:r>
              <a:rPr lang="en-AU" dirty="0" smtClean="0"/>
              <a:t>Middle </a:t>
            </a:r>
            <a:r>
              <a:rPr lang="en-AU" dirty="0"/>
              <a:t>hydro stratigraphic </a:t>
            </a:r>
            <a:r>
              <a:rPr lang="en-AU" dirty="0" smtClean="0"/>
              <a:t>unit </a:t>
            </a:r>
            <a:r>
              <a:rPr lang="en-AU" dirty="0"/>
              <a:t>log</a:t>
            </a:r>
            <a:r>
              <a:rPr lang="en-AU" baseline="-25000" dirty="0"/>
              <a:t>10</a:t>
            </a:r>
            <a:r>
              <a:rPr lang="en-AU" dirty="0"/>
              <a:t>K </a:t>
            </a:r>
            <a:endParaRPr lang="en-AU" dirty="0" smtClean="0"/>
          </a:p>
          <a:p>
            <a:pPr lvl="2"/>
            <a:r>
              <a:rPr lang="en-AU" dirty="0" smtClean="0"/>
              <a:t>µ </a:t>
            </a:r>
            <a:r>
              <a:rPr lang="en-AU" dirty="0"/>
              <a:t>= </a:t>
            </a:r>
            <a:r>
              <a:rPr lang="en-AU" dirty="0" smtClean="0"/>
              <a:t>-3.10 m/s </a:t>
            </a:r>
          </a:p>
          <a:p>
            <a:pPr lvl="2"/>
            <a:r>
              <a:rPr lang="el-GR" dirty="0" smtClean="0"/>
              <a:t>σ</a:t>
            </a:r>
            <a:r>
              <a:rPr lang="en-AU" dirty="0" smtClean="0"/>
              <a:t> </a:t>
            </a:r>
            <a:r>
              <a:rPr lang="en-AU" dirty="0"/>
              <a:t>= </a:t>
            </a:r>
            <a:r>
              <a:rPr lang="en-AU" dirty="0" smtClean="0"/>
              <a:t>0.5 m/s</a:t>
            </a:r>
            <a:endParaRPr lang="en-AU" dirty="0"/>
          </a:p>
          <a:p>
            <a:r>
              <a:rPr lang="en-AU" dirty="0" smtClean="0"/>
              <a:t>Lower </a:t>
            </a:r>
            <a:r>
              <a:rPr lang="en-AU" dirty="0"/>
              <a:t>hydro stratigraphic </a:t>
            </a:r>
            <a:r>
              <a:rPr lang="en-AU" dirty="0" smtClean="0"/>
              <a:t>unit </a:t>
            </a:r>
            <a:r>
              <a:rPr lang="en-AU" dirty="0"/>
              <a:t>log</a:t>
            </a:r>
            <a:r>
              <a:rPr lang="en-AU" baseline="-25000" dirty="0"/>
              <a:t>10</a:t>
            </a:r>
            <a:r>
              <a:rPr lang="en-AU" dirty="0"/>
              <a:t>K </a:t>
            </a:r>
            <a:endParaRPr lang="en-AU" dirty="0" smtClean="0"/>
          </a:p>
          <a:p>
            <a:pPr lvl="2"/>
            <a:r>
              <a:rPr lang="en-AU" dirty="0" smtClean="0"/>
              <a:t>µ </a:t>
            </a:r>
            <a:r>
              <a:rPr lang="en-AU" dirty="0"/>
              <a:t>= </a:t>
            </a:r>
            <a:r>
              <a:rPr lang="en-AU" dirty="0" smtClean="0"/>
              <a:t>-4.69 m/s </a:t>
            </a:r>
          </a:p>
          <a:p>
            <a:pPr lvl="2"/>
            <a:r>
              <a:rPr lang="el-GR" dirty="0" smtClean="0"/>
              <a:t>σ</a:t>
            </a:r>
            <a:r>
              <a:rPr lang="en-AU" dirty="0" smtClean="0"/>
              <a:t> </a:t>
            </a:r>
            <a:r>
              <a:rPr lang="en-AU" dirty="0"/>
              <a:t>= </a:t>
            </a:r>
            <a:r>
              <a:rPr lang="en-AU" dirty="0" smtClean="0"/>
              <a:t>0.6 m/s</a:t>
            </a:r>
          </a:p>
          <a:p>
            <a:r>
              <a:rPr lang="en-AU" dirty="0" smtClean="0"/>
              <a:t>K</a:t>
            </a:r>
            <a:r>
              <a:rPr lang="en-AU" baseline="-25000" dirty="0" smtClean="0"/>
              <a:t>xx</a:t>
            </a:r>
            <a:r>
              <a:rPr lang="en-AU" dirty="0" smtClean="0"/>
              <a:t>=</a:t>
            </a:r>
            <a:r>
              <a:rPr lang="en-AU" dirty="0" err="1" smtClean="0"/>
              <a:t>K</a:t>
            </a:r>
            <a:r>
              <a:rPr lang="en-AU" baseline="-25000" dirty="0" err="1" smtClean="0"/>
              <a:t>yy</a:t>
            </a:r>
            <a:r>
              <a:rPr lang="en-AU" dirty="0" smtClean="0"/>
              <a:t>=10K</a:t>
            </a:r>
            <a:r>
              <a:rPr lang="en-AU" baseline="-25000" dirty="0" smtClean="0"/>
              <a:t>zz</a:t>
            </a:r>
            <a:endParaRPr lang="en-AU" baseline="-25000" dirty="0"/>
          </a:p>
          <a:p>
            <a:endParaRPr lang="en-AU" dirty="0" smtClean="0"/>
          </a:p>
          <a:p>
            <a:pPr marL="0" indent="0">
              <a:buNone/>
            </a:pPr>
            <a:endParaRPr lang="en-AU" dirty="0"/>
          </a:p>
          <a:p>
            <a:r>
              <a:rPr lang="en-AU" dirty="0" smtClean="0"/>
              <a:t>Porosity</a:t>
            </a:r>
            <a:r>
              <a:rPr lang="en-AU" dirty="0"/>
              <a:t>: 25</a:t>
            </a:r>
            <a:r>
              <a:rPr lang="en-AU" dirty="0" smtClean="0"/>
              <a:t>%</a:t>
            </a:r>
          </a:p>
          <a:p>
            <a:endParaRPr lang="en-AU" dirty="0" smtClean="0"/>
          </a:p>
          <a:p>
            <a:r>
              <a:rPr lang="en-AU" dirty="0" err="1" smtClean="0"/>
              <a:t>Q</a:t>
            </a:r>
            <a:r>
              <a:rPr lang="en-AU" baseline="-25000" dirty="0" err="1" smtClean="0"/>
              <a:t>well</a:t>
            </a:r>
            <a:r>
              <a:rPr lang="en-AU" dirty="0" smtClean="0"/>
              <a:t> = 50∙10</a:t>
            </a:r>
            <a:r>
              <a:rPr lang="en-AU" baseline="30000" dirty="0" smtClean="0"/>
              <a:t>3</a:t>
            </a:r>
            <a:r>
              <a:rPr lang="en-AU" dirty="0" smtClean="0"/>
              <a:t> m</a:t>
            </a:r>
            <a:r>
              <a:rPr lang="en-AU" baseline="30000" dirty="0" smtClean="0"/>
              <a:t>3</a:t>
            </a:r>
            <a:r>
              <a:rPr lang="en-AU" dirty="0" smtClean="0"/>
              <a:t>/d</a:t>
            </a:r>
          </a:p>
          <a:p>
            <a:endParaRPr lang="en-AU" dirty="0" smtClean="0"/>
          </a:p>
          <a:p>
            <a:r>
              <a:rPr lang="en-AU" dirty="0" smtClean="0"/>
              <a:t>α</a:t>
            </a:r>
            <a:r>
              <a:rPr lang="en-AU" baseline="-25000" dirty="0" smtClean="0"/>
              <a:t>L </a:t>
            </a:r>
            <a:r>
              <a:rPr lang="en-AU" dirty="0" smtClean="0"/>
              <a:t>= 1 m (longitudinal dispersivity)</a:t>
            </a:r>
          </a:p>
          <a:p>
            <a:r>
              <a:rPr lang="en-AU" dirty="0" smtClean="0"/>
              <a:t>α</a:t>
            </a:r>
            <a:r>
              <a:rPr lang="en-AU" baseline="-25000" dirty="0" smtClean="0"/>
              <a:t>T </a:t>
            </a:r>
            <a:r>
              <a:rPr lang="en-AU" dirty="0" smtClean="0"/>
              <a:t>= 0.1 m (transvers </a:t>
            </a:r>
            <a:r>
              <a:rPr lang="en-AU" dirty="0"/>
              <a:t>dispersivity)</a:t>
            </a:r>
          </a:p>
          <a:p>
            <a:endParaRPr lang="en-AU" dirty="0" smtClean="0"/>
          </a:p>
          <a:p>
            <a:endParaRPr lang="en-AU" dirty="0"/>
          </a:p>
        </p:txBody>
      </p:sp>
      <p:sp>
        <p:nvSpPr>
          <p:cNvPr id="4" name="TextBox 3"/>
          <p:cNvSpPr txBox="1"/>
          <p:nvPr/>
        </p:nvSpPr>
        <p:spPr>
          <a:xfrm>
            <a:off x="368300" y="2857500"/>
            <a:ext cx="5524500" cy="914400"/>
          </a:xfrm>
          <a:prstGeom prst="rect">
            <a:avLst/>
          </a:prstGeom>
        </p:spPr>
        <p:txBody>
          <a:bodyPr vert="horz" wrap="square" lIns="91440" tIns="45720" rIns="91440" bIns="45720" rtlCol="0" anchor="ctr">
            <a:normAutofit/>
          </a:bodyPr>
          <a:lstStyle/>
          <a:p>
            <a:endParaRPr lang="en-AU" dirty="0" smtClean="0">
              <a:solidFill>
                <a:schemeClr val="tx1">
                  <a:lumMod val="60000"/>
                  <a:lumOff val="40000"/>
                </a:schemeClr>
              </a:solidFill>
            </a:endParaRPr>
          </a:p>
        </p:txBody>
      </p:sp>
    </p:spTree>
    <p:extLst>
      <p:ext uri="{BB962C8B-B14F-4D97-AF65-F5344CB8AC3E}">
        <p14:creationId xmlns:p14="http://schemas.microsoft.com/office/powerpoint/2010/main" val="274538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110342"/>
          </a:xfrm>
        </p:spPr>
        <p:txBody>
          <a:bodyPr>
            <a:normAutofit fontScale="90000"/>
          </a:bodyPr>
          <a:lstStyle/>
          <a:p>
            <a:r>
              <a:rPr lang="en-AU" dirty="0" smtClean="0"/>
              <a:t>Estimation of first arrival travel</a:t>
            </a:r>
            <a:br>
              <a:rPr lang="en-AU" dirty="0" smtClean="0"/>
            </a:br>
            <a:r>
              <a:rPr lang="en-AU" dirty="0" smtClean="0"/>
              <a:t>time from breakthrough curves</a:t>
            </a:r>
            <a:endParaRPr lang="en-AU" dirty="0"/>
          </a:p>
        </p:txBody>
      </p:sp>
      <p:sp>
        <p:nvSpPr>
          <p:cNvPr id="4" name="TextBox 3"/>
          <p:cNvSpPr txBox="1"/>
          <p:nvPr/>
        </p:nvSpPr>
        <p:spPr>
          <a:xfrm>
            <a:off x="368300" y="2857500"/>
            <a:ext cx="5524500" cy="914400"/>
          </a:xfrm>
          <a:prstGeom prst="rect">
            <a:avLst/>
          </a:prstGeom>
        </p:spPr>
        <p:txBody>
          <a:bodyPr vert="horz" wrap="square" lIns="91440" tIns="45720" rIns="91440" bIns="45720" rtlCol="0" anchor="ctr">
            <a:normAutofit/>
          </a:bodyPr>
          <a:lstStyle/>
          <a:p>
            <a:endParaRPr lang="en-AU" dirty="0" smtClean="0">
              <a:solidFill>
                <a:schemeClr val="tx1">
                  <a:lumMod val="60000"/>
                  <a:lumOff val="40000"/>
                </a:schemeClr>
              </a:solidFill>
            </a:endParaRPr>
          </a:p>
        </p:txBody>
      </p:sp>
      <p:pic>
        <p:nvPicPr>
          <p:cNvPr id="5" name="Picture 4"/>
          <p:cNvPicPr>
            <a:picLocks noChangeAspect="1"/>
          </p:cNvPicPr>
          <p:nvPr/>
        </p:nvPicPr>
        <p:blipFill>
          <a:blip r:embed="rId2"/>
          <a:stretch>
            <a:fillRect/>
          </a:stretch>
        </p:blipFill>
        <p:spPr>
          <a:xfrm>
            <a:off x="1129335" y="1189913"/>
            <a:ext cx="5866265" cy="3888272"/>
          </a:xfrm>
          <a:prstGeom prst="rect">
            <a:avLst/>
          </a:prstGeom>
        </p:spPr>
      </p:pic>
      <p:cxnSp>
        <p:nvCxnSpPr>
          <p:cNvPr id="7" name="Straight Connector 6"/>
          <p:cNvCxnSpPr/>
          <p:nvPr/>
        </p:nvCxnSpPr>
        <p:spPr>
          <a:xfrm flipV="1">
            <a:off x="4062467" y="1551215"/>
            <a:ext cx="2279550" cy="2975066"/>
          </a:xfrm>
          <a:prstGeom prst="line">
            <a:avLst/>
          </a:prstGeom>
          <a:ln w="19050" cap="flat" cmpd="sng" algn="ctr">
            <a:solidFill>
              <a:schemeClr val="accent2">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2468880" y="4735286"/>
            <a:ext cx="1469571" cy="408214"/>
          </a:xfrm>
          <a:prstGeom prst="rect">
            <a:avLst/>
          </a:prstGeom>
        </p:spPr>
        <p:txBody>
          <a:bodyPr vert="horz" wrap="none" lIns="91440" tIns="45720" rIns="91440" bIns="45720" rtlCol="0" anchor="ctr">
            <a:normAutofit/>
          </a:bodyPr>
          <a:lstStyle/>
          <a:p>
            <a:r>
              <a:rPr lang="en-AU" dirty="0">
                <a:solidFill>
                  <a:schemeClr val="accent2">
                    <a:lumMod val="75000"/>
                  </a:schemeClr>
                </a:solidFill>
              </a:rPr>
              <a:t>t</a:t>
            </a:r>
            <a:r>
              <a:rPr lang="en-AU" dirty="0" smtClean="0">
                <a:solidFill>
                  <a:schemeClr val="accent2">
                    <a:lumMod val="75000"/>
                  </a:schemeClr>
                </a:solidFill>
              </a:rPr>
              <a:t>1 scenario 5</a:t>
            </a:r>
          </a:p>
        </p:txBody>
      </p:sp>
      <p:cxnSp>
        <p:nvCxnSpPr>
          <p:cNvPr id="12" name="Straight Arrow Connector 11"/>
          <p:cNvCxnSpPr/>
          <p:nvPr/>
        </p:nvCxnSpPr>
        <p:spPr>
          <a:xfrm flipV="1">
            <a:off x="3203665" y="4526282"/>
            <a:ext cx="858802" cy="361301"/>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9480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50F59C5-84DC-4A9F-8B16-E70CDF3F1A3C}"/>
              </a:ext>
            </a:extLst>
          </p:cNvPr>
          <p:cNvPicPr>
            <a:picLocks noChangeAspect="1"/>
          </p:cNvPicPr>
          <p:nvPr/>
        </p:nvPicPr>
        <p:blipFill>
          <a:blip r:embed="rId3"/>
          <a:stretch>
            <a:fillRect/>
          </a:stretch>
        </p:blipFill>
        <p:spPr>
          <a:xfrm>
            <a:off x="7524000" y="1215134"/>
            <a:ext cx="1620000" cy="648000"/>
          </a:xfrm>
          <a:prstGeom prst="rect">
            <a:avLst/>
          </a:prstGeom>
        </p:spPr>
      </p:pic>
      <p:sp>
        <p:nvSpPr>
          <p:cNvPr id="25" name="Rectangle 24">
            <a:extLst>
              <a:ext uri="{FF2B5EF4-FFF2-40B4-BE49-F238E27FC236}">
                <a16:creationId xmlns:a16="http://schemas.microsoft.com/office/drawing/2014/main" id="{A265F3C0-944A-4300-B1D9-4F51F8A57310}"/>
              </a:ext>
            </a:extLst>
          </p:cNvPr>
          <p:cNvSpPr/>
          <p:nvPr/>
        </p:nvSpPr>
        <p:spPr>
          <a:xfrm>
            <a:off x="238018" y="4651693"/>
            <a:ext cx="4386438" cy="338554"/>
          </a:xfrm>
          <a:prstGeom prst="rect">
            <a:avLst/>
          </a:prstGeom>
          <a:solidFill>
            <a:schemeClr val="bg2">
              <a:lumMod val="10000"/>
            </a:schemeClr>
          </a:solidFill>
          <a:ln>
            <a:solidFill>
              <a:schemeClr val="bg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a:ln>
                  <a:noFill/>
                </a:ln>
                <a:solidFill>
                  <a:schemeClr val="bg1"/>
                </a:solidFill>
                <a:effectLst/>
                <a:uLnTx/>
                <a:uFillTx/>
                <a:latin typeface="Torque Bold" panose="020B0803030202050203" pitchFamily="34" charset="0"/>
              </a:rPr>
              <a:t>Research Participants and Affiliates (</a:t>
            </a:r>
            <a:r>
              <a:rPr lang="en-AU" sz="1600" b="1" dirty="0">
                <a:solidFill>
                  <a:schemeClr val="bg1"/>
                </a:solidFill>
                <a:latin typeface="Torque Bold" panose="020B0803030202050203" pitchFamily="34" charset="0"/>
              </a:rPr>
              <a:t>20</a:t>
            </a:r>
            <a:r>
              <a:rPr kumimoji="0" lang="en-AU" sz="1600" b="1" i="0" u="none" strike="noStrike" kern="1200" cap="none" spc="0" normalizeH="0" baseline="0" noProof="0" dirty="0">
                <a:ln>
                  <a:noFill/>
                </a:ln>
                <a:solidFill>
                  <a:schemeClr val="bg1"/>
                </a:solidFill>
                <a:effectLst/>
                <a:uLnTx/>
                <a:uFillTx/>
                <a:latin typeface="Torque Bold" panose="020B0803030202050203" pitchFamily="34" charset="0"/>
              </a:rPr>
              <a:t>)</a:t>
            </a:r>
          </a:p>
        </p:txBody>
      </p:sp>
      <p:pic>
        <p:nvPicPr>
          <p:cNvPr id="26" name="Picture 25">
            <a:extLst>
              <a:ext uri="{FF2B5EF4-FFF2-40B4-BE49-F238E27FC236}">
                <a16:creationId xmlns:a16="http://schemas.microsoft.com/office/drawing/2014/main" id="{F907C052-9196-4381-83CA-760167E7095E}"/>
              </a:ext>
            </a:extLst>
          </p:cNvPr>
          <p:cNvPicPr>
            <a:picLocks noChangeAspect="1"/>
          </p:cNvPicPr>
          <p:nvPr/>
        </p:nvPicPr>
        <p:blipFill>
          <a:blip r:embed="rId4"/>
          <a:stretch>
            <a:fillRect/>
          </a:stretch>
        </p:blipFill>
        <p:spPr>
          <a:xfrm>
            <a:off x="311126" y="1438809"/>
            <a:ext cx="1384500" cy="468000"/>
          </a:xfrm>
          <a:prstGeom prst="rect">
            <a:avLst/>
          </a:prstGeom>
        </p:spPr>
      </p:pic>
      <p:pic>
        <p:nvPicPr>
          <p:cNvPr id="27" name="Picture 26">
            <a:extLst>
              <a:ext uri="{FF2B5EF4-FFF2-40B4-BE49-F238E27FC236}">
                <a16:creationId xmlns:a16="http://schemas.microsoft.com/office/drawing/2014/main" id="{4A82CB5F-DCE2-4D06-B8BD-FB7260D575D0}"/>
              </a:ext>
            </a:extLst>
          </p:cNvPr>
          <p:cNvPicPr>
            <a:picLocks noChangeAspect="1"/>
          </p:cNvPicPr>
          <p:nvPr/>
        </p:nvPicPr>
        <p:blipFill>
          <a:blip r:embed="rId5"/>
          <a:stretch>
            <a:fillRect/>
          </a:stretch>
        </p:blipFill>
        <p:spPr>
          <a:xfrm>
            <a:off x="2620405" y="2184036"/>
            <a:ext cx="664444" cy="828000"/>
          </a:xfrm>
          <a:prstGeom prst="rect">
            <a:avLst/>
          </a:prstGeom>
        </p:spPr>
      </p:pic>
      <p:pic>
        <p:nvPicPr>
          <p:cNvPr id="28" name="Picture 27">
            <a:extLst>
              <a:ext uri="{FF2B5EF4-FFF2-40B4-BE49-F238E27FC236}">
                <a16:creationId xmlns:a16="http://schemas.microsoft.com/office/drawing/2014/main" id="{A85609B7-DBC6-4D86-A01D-68184943F52A}"/>
              </a:ext>
            </a:extLst>
          </p:cNvPr>
          <p:cNvPicPr>
            <a:picLocks noChangeAspect="1"/>
          </p:cNvPicPr>
          <p:nvPr/>
        </p:nvPicPr>
        <p:blipFill>
          <a:blip r:embed="rId6"/>
          <a:stretch>
            <a:fillRect/>
          </a:stretch>
        </p:blipFill>
        <p:spPr>
          <a:xfrm>
            <a:off x="7641094" y="1203415"/>
            <a:ext cx="1217940" cy="612000"/>
          </a:xfrm>
          <a:prstGeom prst="rect">
            <a:avLst/>
          </a:prstGeom>
        </p:spPr>
      </p:pic>
      <p:pic>
        <p:nvPicPr>
          <p:cNvPr id="29" name="Picture 28">
            <a:extLst>
              <a:ext uri="{FF2B5EF4-FFF2-40B4-BE49-F238E27FC236}">
                <a16:creationId xmlns:a16="http://schemas.microsoft.com/office/drawing/2014/main" id="{07DFEEE1-D69F-45AA-879E-4E2A2F436B6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90116" y="65639"/>
            <a:ext cx="828000" cy="828000"/>
          </a:xfrm>
          <a:prstGeom prst="rect">
            <a:avLst/>
          </a:prstGeom>
        </p:spPr>
      </p:pic>
      <p:pic>
        <p:nvPicPr>
          <p:cNvPr id="30" name="Picture 29">
            <a:extLst>
              <a:ext uri="{FF2B5EF4-FFF2-40B4-BE49-F238E27FC236}">
                <a16:creationId xmlns:a16="http://schemas.microsoft.com/office/drawing/2014/main" id="{86E1E42F-1B7E-4A53-AD46-D13F7DFEC8E2}"/>
              </a:ext>
            </a:extLst>
          </p:cNvPr>
          <p:cNvPicPr>
            <a:picLocks noChangeAspect="1"/>
          </p:cNvPicPr>
          <p:nvPr/>
        </p:nvPicPr>
        <p:blipFill>
          <a:blip r:embed="rId8"/>
          <a:stretch>
            <a:fillRect/>
          </a:stretch>
        </p:blipFill>
        <p:spPr>
          <a:xfrm>
            <a:off x="5710354" y="479639"/>
            <a:ext cx="1704000" cy="288000"/>
          </a:xfrm>
          <a:prstGeom prst="rect">
            <a:avLst/>
          </a:prstGeom>
        </p:spPr>
      </p:pic>
      <p:pic>
        <p:nvPicPr>
          <p:cNvPr id="31" name="Picture 30">
            <a:extLst>
              <a:ext uri="{FF2B5EF4-FFF2-40B4-BE49-F238E27FC236}">
                <a16:creationId xmlns:a16="http://schemas.microsoft.com/office/drawing/2014/main" id="{6BC867D5-4542-499E-8D28-FA93E63B43E5}"/>
              </a:ext>
            </a:extLst>
          </p:cNvPr>
          <p:cNvPicPr>
            <a:picLocks noChangeAspect="1"/>
          </p:cNvPicPr>
          <p:nvPr/>
        </p:nvPicPr>
        <p:blipFill>
          <a:blip r:embed="rId9"/>
          <a:stretch>
            <a:fillRect/>
          </a:stretch>
        </p:blipFill>
        <p:spPr>
          <a:xfrm>
            <a:off x="6267960" y="3128852"/>
            <a:ext cx="758917" cy="1008000"/>
          </a:xfrm>
          <a:prstGeom prst="rect">
            <a:avLst/>
          </a:prstGeom>
        </p:spPr>
      </p:pic>
      <p:pic>
        <p:nvPicPr>
          <p:cNvPr id="32" name="Picture 31">
            <a:extLst>
              <a:ext uri="{FF2B5EF4-FFF2-40B4-BE49-F238E27FC236}">
                <a16:creationId xmlns:a16="http://schemas.microsoft.com/office/drawing/2014/main" id="{E0DFC9E9-8561-43FE-BBE5-A4C7D718FFD5}"/>
              </a:ext>
            </a:extLst>
          </p:cNvPr>
          <p:cNvPicPr>
            <a:picLocks noChangeAspect="1"/>
          </p:cNvPicPr>
          <p:nvPr/>
        </p:nvPicPr>
        <p:blipFill>
          <a:blip r:embed="rId10"/>
          <a:stretch>
            <a:fillRect/>
          </a:stretch>
        </p:blipFill>
        <p:spPr>
          <a:xfrm>
            <a:off x="4096924" y="2353475"/>
            <a:ext cx="1231038" cy="432000"/>
          </a:xfrm>
          <a:prstGeom prst="rect">
            <a:avLst/>
          </a:prstGeom>
        </p:spPr>
      </p:pic>
      <p:pic>
        <p:nvPicPr>
          <p:cNvPr id="33" name="Picture 32">
            <a:extLst>
              <a:ext uri="{FF2B5EF4-FFF2-40B4-BE49-F238E27FC236}">
                <a16:creationId xmlns:a16="http://schemas.microsoft.com/office/drawing/2014/main" id="{3562D741-6F97-4F96-8AC3-4EC39D26539B}"/>
              </a:ext>
            </a:extLst>
          </p:cNvPr>
          <p:cNvPicPr>
            <a:picLocks noChangeAspect="1"/>
          </p:cNvPicPr>
          <p:nvPr/>
        </p:nvPicPr>
        <p:blipFill>
          <a:blip r:embed="rId11"/>
          <a:stretch>
            <a:fillRect/>
          </a:stretch>
        </p:blipFill>
        <p:spPr>
          <a:xfrm>
            <a:off x="325884" y="352525"/>
            <a:ext cx="1396000" cy="576000"/>
          </a:xfrm>
          <a:prstGeom prst="rect">
            <a:avLst/>
          </a:prstGeom>
        </p:spPr>
      </p:pic>
      <p:pic>
        <p:nvPicPr>
          <p:cNvPr id="34" name="Picture 33">
            <a:extLst>
              <a:ext uri="{FF2B5EF4-FFF2-40B4-BE49-F238E27FC236}">
                <a16:creationId xmlns:a16="http://schemas.microsoft.com/office/drawing/2014/main" id="{EBE989F1-9B60-4B16-AE06-E5BCA6905A81}"/>
              </a:ext>
            </a:extLst>
          </p:cNvPr>
          <p:cNvPicPr>
            <a:picLocks noChangeAspect="1"/>
          </p:cNvPicPr>
          <p:nvPr/>
        </p:nvPicPr>
        <p:blipFill>
          <a:blip r:embed="rId12"/>
          <a:stretch>
            <a:fillRect/>
          </a:stretch>
        </p:blipFill>
        <p:spPr>
          <a:xfrm>
            <a:off x="4459514" y="3181076"/>
            <a:ext cx="845688" cy="900000"/>
          </a:xfrm>
          <a:prstGeom prst="rect">
            <a:avLst/>
          </a:prstGeom>
        </p:spPr>
      </p:pic>
      <p:pic>
        <p:nvPicPr>
          <p:cNvPr id="35" name="Picture 34">
            <a:extLst>
              <a:ext uri="{FF2B5EF4-FFF2-40B4-BE49-F238E27FC236}">
                <a16:creationId xmlns:a16="http://schemas.microsoft.com/office/drawing/2014/main" id="{649BEB8D-B402-46FF-AA67-20AB89D16B18}"/>
              </a:ext>
            </a:extLst>
          </p:cNvPr>
          <p:cNvPicPr>
            <a:picLocks noChangeAspect="1"/>
          </p:cNvPicPr>
          <p:nvPr/>
        </p:nvPicPr>
        <p:blipFill>
          <a:blip r:embed="rId13"/>
          <a:stretch>
            <a:fillRect/>
          </a:stretch>
        </p:blipFill>
        <p:spPr>
          <a:xfrm>
            <a:off x="6090360" y="2389475"/>
            <a:ext cx="1114119" cy="396000"/>
          </a:xfrm>
          <a:prstGeom prst="rect">
            <a:avLst/>
          </a:prstGeom>
        </p:spPr>
      </p:pic>
      <p:pic>
        <p:nvPicPr>
          <p:cNvPr id="36" name="Picture 35">
            <a:extLst>
              <a:ext uri="{FF2B5EF4-FFF2-40B4-BE49-F238E27FC236}">
                <a16:creationId xmlns:a16="http://schemas.microsoft.com/office/drawing/2014/main" id="{B9098DE3-8253-4ACD-A6CE-07EE7612C58F}"/>
              </a:ext>
            </a:extLst>
          </p:cNvPr>
          <p:cNvPicPr>
            <a:picLocks noChangeAspect="1"/>
          </p:cNvPicPr>
          <p:nvPr/>
        </p:nvPicPr>
        <p:blipFill rotWithShape="1">
          <a:blip r:embed="rId14"/>
          <a:srcRect l="18581" t="2697" r="15086"/>
          <a:stretch/>
        </p:blipFill>
        <p:spPr>
          <a:xfrm>
            <a:off x="7784999" y="3345187"/>
            <a:ext cx="981669" cy="720000"/>
          </a:xfrm>
          <a:prstGeom prst="rect">
            <a:avLst/>
          </a:prstGeom>
        </p:spPr>
      </p:pic>
      <p:pic>
        <p:nvPicPr>
          <p:cNvPr id="37" name="Picture 36">
            <a:extLst>
              <a:ext uri="{FF2B5EF4-FFF2-40B4-BE49-F238E27FC236}">
                <a16:creationId xmlns:a16="http://schemas.microsoft.com/office/drawing/2014/main" id="{B8FA7E99-8129-4677-B0C2-12A9CA4C0338}"/>
              </a:ext>
            </a:extLst>
          </p:cNvPr>
          <p:cNvPicPr>
            <a:picLocks noChangeAspect="1"/>
          </p:cNvPicPr>
          <p:nvPr/>
        </p:nvPicPr>
        <p:blipFill>
          <a:blip r:embed="rId15"/>
          <a:stretch>
            <a:fillRect/>
          </a:stretch>
        </p:blipFill>
        <p:spPr>
          <a:xfrm>
            <a:off x="2457203" y="314722"/>
            <a:ext cx="1152000" cy="576000"/>
          </a:xfrm>
          <a:prstGeom prst="rect">
            <a:avLst/>
          </a:prstGeom>
        </p:spPr>
      </p:pic>
      <p:pic>
        <p:nvPicPr>
          <p:cNvPr id="38" name="Picture 37">
            <a:extLst>
              <a:ext uri="{FF2B5EF4-FFF2-40B4-BE49-F238E27FC236}">
                <a16:creationId xmlns:a16="http://schemas.microsoft.com/office/drawing/2014/main" id="{EC3A08AA-93F8-404B-B381-FD872ED4CBA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50017" y="1451886"/>
            <a:ext cx="1205220" cy="396000"/>
          </a:xfrm>
          <a:prstGeom prst="rect">
            <a:avLst/>
          </a:prstGeom>
        </p:spPr>
      </p:pic>
      <p:pic>
        <p:nvPicPr>
          <p:cNvPr id="40" name="Picture 39">
            <a:extLst>
              <a:ext uri="{FF2B5EF4-FFF2-40B4-BE49-F238E27FC236}">
                <a16:creationId xmlns:a16="http://schemas.microsoft.com/office/drawing/2014/main" id="{BD531A9E-9B40-4343-B35A-045B492D2C0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92634" y="2400301"/>
            <a:ext cx="1166400" cy="360000"/>
          </a:xfrm>
          <a:prstGeom prst="rect">
            <a:avLst/>
          </a:prstGeom>
        </p:spPr>
      </p:pic>
      <p:pic>
        <p:nvPicPr>
          <p:cNvPr id="58" name="Picture 2" descr="Related image">
            <a:extLst>
              <a:ext uri="{FF2B5EF4-FFF2-40B4-BE49-F238E27FC236}">
                <a16:creationId xmlns:a16="http://schemas.microsoft.com/office/drawing/2014/main" id="{577CC762-1C96-4218-B15A-A6891753A10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7376" y="2234094"/>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4DB6EB0E-B033-41AA-BDA8-CDD10E026DF2}"/>
              </a:ext>
            </a:extLst>
          </p:cNvPr>
          <p:cNvPicPr>
            <a:picLocks noChangeAspect="1"/>
          </p:cNvPicPr>
          <p:nvPr/>
        </p:nvPicPr>
        <p:blipFill>
          <a:blip r:embed="rId19"/>
          <a:stretch>
            <a:fillRect/>
          </a:stretch>
        </p:blipFill>
        <p:spPr>
          <a:xfrm>
            <a:off x="4396540" y="282572"/>
            <a:ext cx="648000" cy="648000"/>
          </a:xfrm>
          <a:prstGeom prst="rect">
            <a:avLst/>
          </a:prstGeom>
        </p:spPr>
      </p:pic>
      <p:pic>
        <p:nvPicPr>
          <p:cNvPr id="60" name="Picture 59">
            <a:extLst>
              <a:ext uri="{FF2B5EF4-FFF2-40B4-BE49-F238E27FC236}">
                <a16:creationId xmlns:a16="http://schemas.microsoft.com/office/drawing/2014/main" id="{A10C4CFA-7011-4FA7-BB99-C0E921E190D5}"/>
              </a:ext>
            </a:extLst>
          </p:cNvPr>
          <p:cNvPicPr>
            <a:picLocks noChangeAspect="1"/>
          </p:cNvPicPr>
          <p:nvPr/>
        </p:nvPicPr>
        <p:blipFill>
          <a:blip r:embed="rId20"/>
          <a:stretch>
            <a:fillRect/>
          </a:stretch>
        </p:blipFill>
        <p:spPr>
          <a:xfrm>
            <a:off x="2431237" y="3361076"/>
            <a:ext cx="1124000" cy="720000"/>
          </a:xfrm>
          <a:prstGeom prst="rect">
            <a:avLst/>
          </a:prstGeom>
        </p:spPr>
      </p:pic>
      <p:pic>
        <p:nvPicPr>
          <p:cNvPr id="61" name="Picture 6" descr="Image result for snowden group logo high res">
            <a:extLst>
              <a:ext uri="{FF2B5EF4-FFF2-40B4-BE49-F238E27FC236}">
                <a16:creationId xmlns:a16="http://schemas.microsoft.com/office/drawing/2014/main" id="{D2810BB0-2974-4240-90E8-DF760D236D4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4335" y="3422975"/>
            <a:ext cx="1559098" cy="4320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descr="http://www.datacodeintl.com/wp-content/themes/datacore/images/Datacode%20New%20Logo.png">
            <a:extLst>
              <a:ext uri="{FF2B5EF4-FFF2-40B4-BE49-F238E27FC236}">
                <a16:creationId xmlns:a16="http://schemas.microsoft.com/office/drawing/2014/main" id="{28AA884A-97F1-4142-9035-6AB3D62B161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45271" y="1416557"/>
            <a:ext cx="1320764" cy="3240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Image result for university of nsw HIGH RES LOGO">
            <a:extLst>
              <a:ext uri="{FF2B5EF4-FFF2-40B4-BE49-F238E27FC236}">
                <a16:creationId xmlns:a16="http://schemas.microsoft.com/office/drawing/2014/main" id="{26D4E669-65D9-4669-A184-E40D008328C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04402" y="1265470"/>
            <a:ext cx="691703"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75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What is </a:t>
            </a:r>
            <a:r>
              <a:rPr lang="en-AU" dirty="0" err="1" smtClean="0"/>
              <a:t>LoopFlow</a:t>
            </a:r>
            <a:r>
              <a:rPr lang="en-AU" dirty="0" smtClean="0"/>
              <a:t> ?</a:t>
            </a:r>
            <a:endParaRPr lang="en-AU" dirty="0"/>
          </a:p>
        </p:txBody>
      </p:sp>
      <p:sp>
        <p:nvSpPr>
          <p:cNvPr id="3" name="Content Placeholder 2"/>
          <p:cNvSpPr>
            <a:spLocks noGrp="1"/>
          </p:cNvSpPr>
          <p:nvPr>
            <p:ph idx="1"/>
          </p:nvPr>
        </p:nvSpPr>
        <p:spPr>
          <a:xfrm>
            <a:off x="628650" y="859666"/>
            <a:ext cx="8267156" cy="3773057"/>
          </a:xfrm>
        </p:spPr>
        <p:txBody>
          <a:bodyPr>
            <a:normAutofit fontScale="70000" lnSpcReduction="20000"/>
          </a:bodyPr>
          <a:lstStyle/>
          <a:p>
            <a:r>
              <a:rPr lang="en-AU" dirty="0" smtClean="0"/>
              <a:t>A Python package authored by Mark Jessell and Guillaume Pirot, to:</a:t>
            </a:r>
          </a:p>
          <a:p>
            <a:pPr lvl="1"/>
            <a:r>
              <a:rPr lang="en-AU" dirty="0" smtClean="0"/>
              <a:t>Generate graphs from Loop models</a:t>
            </a:r>
          </a:p>
          <a:p>
            <a:pPr lvl="1"/>
            <a:r>
              <a:rPr lang="en-AU" dirty="0" smtClean="0"/>
              <a:t>Calculate flow parameters based on those graphs</a:t>
            </a:r>
          </a:p>
          <a:p>
            <a:pPr marL="457200" lvl="1" indent="0">
              <a:buNone/>
            </a:pPr>
            <a:endParaRPr lang="en-AU" dirty="0" smtClean="0"/>
          </a:p>
          <a:p>
            <a:r>
              <a:rPr lang="en-AU" dirty="0" smtClean="0"/>
              <a:t>Available on GitHub:</a:t>
            </a:r>
          </a:p>
          <a:p>
            <a:pPr lvl="1"/>
            <a:r>
              <a:rPr lang="en-AU" dirty="0">
                <a:hlinkClick r:id="rId2"/>
              </a:rPr>
              <a:t>https://</a:t>
            </a:r>
            <a:r>
              <a:rPr lang="en-AU" dirty="0" smtClean="0">
                <a:hlinkClick r:id="rId2"/>
              </a:rPr>
              <a:t>github.com/Loop3D/LoopFlow</a:t>
            </a:r>
            <a:r>
              <a:rPr lang="en-AU" dirty="0" smtClean="0"/>
              <a:t> </a:t>
            </a:r>
          </a:p>
          <a:p>
            <a:pPr marL="457200" lvl="1" indent="0">
              <a:buNone/>
            </a:pPr>
            <a:endParaRPr lang="en-AU" dirty="0" smtClean="0"/>
          </a:p>
          <a:p>
            <a:r>
              <a:rPr lang="en-AU" dirty="0" smtClean="0"/>
              <a:t>With some example Python notebooks:</a:t>
            </a:r>
          </a:p>
          <a:p>
            <a:pPr lvl="1"/>
            <a:r>
              <a:rPr lang="en-AU" dirty="0"/>
              <a:t>one derived from </a:t>
            </a:r>
            <a:r>
              <a:rPr lang="en-AU" dirty="0" smtClean="0"/>
              <a:t>‘Draw </a:t>
            </a:r>
            <a:r>
              <a:rPr lang="en-AU" dirty="0"/>
              <a:t>your own </a:t>
            </a:r>
            <a:r>
              <a:rPr lang="en-AU" dirty="0" smtClean="0"/>
              <a:t>model’ example (6ias </a:t>
            </a:r>
            <a:r>
              <a:rPr lang="en-AU" i="1" dirty="0" smtClean="0"/>
              <a:t>map2loop </a:t>
            </a:r>
            <a:r>
              <a:rPr lang="en-AU" dirty="0" smtClean="0"/>
              <a:t>workshop)</a:t>
            </a:r>
          </a:p>
          <a:p>
            <a:pPr lvl="1"/>
            <a:r>
              <a:rPr lang="en-AU" dirty="0"/>
              <a:t>the other hardwired to loading van der </a:t>
            </a:r>
            <a:r>
              <a:rPr lang="en-AU" dirty="0" err="1"/>
              <a:t>Wielen</a:t>
            </a:r>
            <a:r>
              <a:rPr lang="en-AU" dirty="0"/>
              <a:t> et al. Emmie Bluff </a:t>
            </a:r>
            <a:r>
              <a:rPr lang="en-AU" i="1" dirty="0" smtClean="0"/>
              <a:t>Gocad</a:t>
            </a:r>
            <a:r>
              <a:rPr lang="en-AU" dirty="0" smtClean="0"/>
              <a:t> </a:t>
            </a:r>
            <a:r>
              <a:rPr lang="en-AU" dirty="0"/>
              <a:t>surfaces</a:t>
            </a:r>
            <a:endParaRPr lang="en-AU" dirty="0"/>
          </a:p>
        </p:txBody>
      </p:sp>
    </p:spTree>
    <p:extLst>
      <p:ext uri="{BB962C8B-B14F-4D97-AF65-F5344CB8AC3E}">
        <p14:creationId xmlns:p14="http://schemas.microsoft.com/office/powerpoint/2010/main" val="209203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Motivations – part 1</a:t>
            </a:r>
            <a:endParaRPr lang="en-AU" dirty="0"/>
          </a:p>
        </p:txBody>
      </p:sp>
      <p:sp>
        <p:nvSpPr>
          <p:cNvPr id="3" name="Content Placeholder 2"/>
          <p:cNvSpPr>
            <a:spLocks noGrp="1"/>
          </p:cNvSpPr>
          <p:nvPr>
            <p:ph idx="1"/>
          </p:nvPr>
        </p:nvSpPr>
        <p:spPr/>
        <p:txBody>
          <a:bodyPr>
            <a:normAutofit fontScale="92500" lnSpcReduction="10000"/>
          </a:bodyPr>
          <a:lstStyle/>
          <a:p>
            <a:r>
              <a:rPr lang="en-AU" dirty="0" smtClean="0"/>
              <a:t>Understanding and Targeting Mineral Systems</a:t>
            </a:r>
          </a:p>
          <a:p>
            <a:pPr lvl="1"/>
            <a:r>
              <a:rPr lang="en-AU" dirty="0" smtClean="0"/>
              <a:t>Source</a:t>
            </a:r>
          </a:p>
          <a:p>
            <a:pPr lvl="1"/>
            <a:r>
              <a:rPr lang="en-AU" dirty="0" smtClean="0"/>
              <a:t>Path </a:t>
            </a:r>
          </a:p>
          <a:p>
            <a:pPr lvl="1"/>
            <a:r>
              <a:rPr lang="en-AU" dirty="0" smtClean="0"/>
              <a:t>Host</a:t>
            </a:r>
          </a:p>
          <a:p>
            <a:r>
              <a:rPr lang="en-AU" dirty="0" smtClean="0"/>
              <a:t>Testing different scenarios</a:t>
            </a:r>
          </a:p>
          <a:p>
            <a:pPr lvl="1"/>
            <a:r>
              <a:rPr lang="en-AU" dirty="0" smtClean="0"/>
              <a:t>Source locations</a:t>
            </a:r>
          </a:p>
          <a:p>
            <a:pPr lvl="1"/>
            <a:r>
              <a:rPr lang="en-AU" dirty="0" smtClean="0"/>
              <a:t>Potential path or barriers</a:t>
            </a:r>
          </a:p>
          <a:p>
            <a:pPr lvl="1"/>
            <a:r>
              <a:rPr lang="en-AU" dirty="0" smtClean="0"/>
              <a:t>Potential hosts</a:t>
            </a:r>
            <a:endParaRPr lang="en-AU" dirty="0" smtClean="0"/>
          </a:p>
          <a:p>
            <a:endParaRPr lang="en-AU" dirty="0"/>
          </a:p>
        </p:txBody>
      </p:sp>
    </p:spTree>
    <p:extLst>
      <p:ext uri="{BB962C8B-B14F-4D97-AF65-F5344CB8AC3E}">
        <p14:creationId xmlns:p14="http://schemas.microsoft.com/office/powerpoint/2010/main" val="402139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Motivations – part 2</a:t>
            </a:r>
            <a:endParaRPr lang="en-AU" dirty="0"/>
          </a:p>
        </p:txBody>
      </p:sp>
      <p:sp>
        <p:nvSpPr>
          <p:cNvPr id="3" name="Content Placeholder 2"/>
          <p:cNvSpPr>
            <a:spLocks noGrp="1"/>
          </p:cNvSpPr>
          <p:nvPr>
            <p:ph idx="1"/>
          </p:nvPr>
        </p:nvSpPr>
        <p:spPr/>
        <p:txBody>
          <a:bodyPr>
            <a:normAutofit fontScale="85000" lnSpcReduction="20000"/>
          </a:bodyPr>
          <a:lstStyle/>
          <a:p>
            <a:r>
              <a:rPr lang="en-AU" dirty="0" smtClean="0"/>
              <a:t>Groundwater management</a:t>
            </a:r>
          </a:p>
          <a:p>
            <a:endParaRPr lang="en-AU" dirty="0" smtClean="0"/>
          </a:p>
          <a:p>
            <a:r>
              <a:rPr lang="en-AU" dirty="0" smtClean="0"/>
              <a:t>Subsurface characterization</a:t>
            </a:r>
          </a:p>
          <a:p>
            <a:endParaRPr lang="en-AU" dirty="0" smtClean="0"/>
          </a:p>
          <a:p>
            <a:r>
              <a:rPr lang="en-AU" dirty="0" smtClean="0"/>
              <a:t>Inverse problem</a:t>
            </a:r>
          </a:p>
          <a:p>
            <a:endParaRPr lang="en-AU" dirty="0"/>
          </a:p>
          <a:p>
            <a:pPr lvl="1">
              <a:buFont typeface="Wingdings" panose="05000000000000000000" pitchFamily="2" charset="2"/>
              <a:buChar char="Ø"/>
            </a:pPr>
            <a:r>
              <a:rPr lang="en-AU" dirty="0" smtClean="0"/>
              <a:t>Challenging computing costs of flow and transport simulations with finite element or finite difference solvers</a:t>
            </a:r>
            <a:endParaRPr lang="en-AU" dirty="0"/>
          </a:p>
        </p:txBody>
      </p:sp>
    </p:spTree>
    <p:extLst>
      <p:ext uri="{BB962C8B-B14F-4D97-AF65-F5344CB8AC3E}">
        <p14:creationId xmlns:p14="http://schemas.microsoft.com/office/powerpoint/2010/main" val="6876084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rot="5400000">
            <a:off x="2587603" y="1054629"/>
            <a:ext cx="185531" cy="4966296"/>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AU"/>
          </a:p>
        </p:txBody>
      </p:sp>
      <p:sp>
        <p:nvSpPr>
          <p:cNvPr id="2" name="Title 1"/>
          <p:cNvSpPr>
            <a:spLocks noGrp="1"/>
          </p:cNvSpPr>
          <p:nvPr>
            <p:ph type="title"/>
          </p:nvPr>
        </p:nvSpPr>
        <p:spPr/>
        <p:txBody>
          <a:bodyPr>
            <a:normAutofit fontScale="90000"/>
          </a:bodyPr>
          <a:lstStyle/>
          <a:p>
            <a:r>
              <a:rPr lang="en-AU" dirty="0" smtClean="0"/>
              <a:t>From voxet to graph</a:t>
            </a:r>
            <a:endParaRPr lang="en-AU" dirty="0"/>
          </a:p>
        </p:txBody>
      </p:sp>
      <p:pic>
        <p:nvPicPr>
          <p:cNvPr id="4" name="Picture 3"/>
          <p:cNvPicPr>
            <a:picLocks noChangeAspect="1"/>
          </p:cNvPicPr>
          <p:nvPr/>
        </p:nvPicPr>
        <p:blipFill>
          <a:blip r:embed="rId2"/>
          <a:stretch>
            <a:fillRect/>
          </a:stretch>
        </p:blipFill>
        <p:spPr>
          <a:xfrm>
            <a:off x="0" y="628114"/>
            <a:ext cx="5163517" cy="2863458"/>
          </a:xfrm>
          <a:prstGeom prst="rect">
            <a:avLst/>
          </a:prstGeom>
        </p:spPr>
      </p:pic>
      <p:pic>
        <p:nvPicPr>
          <p:cNvPr id="5" name="Picture 4"/>
          <p:cNvPicPr>
            <a:picLocks noChangeAspect="1"/>
          </p:cNvPicPr>
          <p:nvPr/>
        </p:nvPicPr>
        <p:blipFill>
          <a:blip r:embed="rId3"/>
          <a:stretch>
            <a:fillRect/>
          </a:stretch>
        </p:blipFill>
        <p:spPr>
          <a:xfrm>
            <a:off x="4373598" y="1509516"/>
            <a:ext cx="4770402" cy="3633984"/>
          </a:xfrm>
          <a:prstGeom prst="rect">
            <a:avLst/>
          </a:prstGeom>
        </p:spPr>
      </p:pic>
      <p:sp>
        <p:nvSpPr>
          <p:cNvPr id="9" name="TextBox 8"/>
          <p:cNvSpPr txBox="1"/>
          <p:nvPr/>
        </p:nvSpPr>
        <p:spPr>
          <a:xfrm>
            <a:off x="795246" y="3426965"/>
            <a:ext cx="3770244" cy="658656"/>
          </a:xfrm>
          <a:prstGeom prst="rect">
            <a:avLst/>
          </a:prstGeom>
        </p:spPr>
        <p:txBody>
          <a:bodyPr vert="horz" wrap="none" lIns="91440" tIns="45720" rIns="91440" bIns="45720" rtlCol="0" anchor="ctr">
            <a:normAutofit/>
          </a:bodyPr>
          <a:lstStyle/>
          <a:p>
            <a:pPr algn="ctr"/>
            <a:r>
              <a:rPr lang="en-AU" dirty="0" smtClean="0"/>
              <a:t>Voxet outputs from Loop Model </a:t>
            </a:r>
            <a:endParaRPr lang="en-AU" dirty="0" smtClean="0"/>
          </a:p>
        </p:txBody>
      </p:sp>
      <p:sp>
        <p:nvSpPr>
          <p:cNvPr id="10" name="Arc 9"/>
          <p:cNvSpPr/>
          <p:nvPr/>
        </p:nvSpPr>
        <p:spPr>
          <a:xfrm rot="10800000">
            <a:off x="2692004" y="3436262"/>
            <a:ext cx="3178708" cy="1298713"/>
          </a:xfrm>
          <a:prstGeom prst="arc">
            <a:avLst/>
          </a:prstGeom>
          <a:ln>
            <a:headEnd type="triangl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126336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Graphs</a:t>
            </a:r>
            <a:endParaRPr lang="en-AU"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832" y="631290"/>
            <a:ext cx="7990318" cy="4494553"/>
          </a:xfrm>
        </p:spPr>
      </p:pic>
      <p:sp>
        <p:nvSpPr>
          <p:cNvPr id="6" name="Rectangle 5"/>
          <p:cNvSpPr/>
          <p:nvPr/>
        </p:nvSpPr>
        <p:spPr>
          <a:xfrm>
            <a:off x="7195558" y="706600"/>
            <a:ext cx="1136591" cy="4983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86885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Possibilities</a:t>
            </a:r>
            <a:endParaRPr lang="en-AU"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44" t="6978" r="6449" b="21246"/>
          <a:stretch/>
        </p:blipFill>
        <p:spPr>
          <a:xfrm>
            <a:off x="1357458" y="1068222"/>
            <a:ext cx="6148333" cy="2760999"/>
          </a:xfrm>
          <a:prstGeom prst="rect">
            <a:avLst/>
          </a:prstGeom>
        </p:spPr>
      </p:pic>
      <p:sp>
        <p:nvSpPr>
          <p:cNvPr id="5" name="TextBox 4"/>
          <p:cNvSpPr txBox="1"/>
          <p:nvPr/>
        </p:nvSpPr>
        <p:spPr>
          <a:xfrm>
            <a:off x="629301" y="3882571"/>
            <a:ext cx="7890585" cy="1117600"/>
          </a:xfrm>
          <a:prstGeom prst="rect">
            <a:avLst/>
          </a:prstGeom>
        </p:spPr>
        <p:txBody>
          <a:bodyPr vert="horz" wrap="none" lIns="91440" tIns="45720" rIns="91440" bIns="45720" rtlCol="0" anchor="ctr">
            <a:normAutofit/>
          </a:bodyPr>
          <a:lstStyle/>
          <a:p>
            <a:pPr algn="ctr"/>
            <a:r>
              <a:rPr lang="en-AU" sz="2400" dirty="0" smtClean="0"/>
              <a:t>Does it work to approximate flow and transport</a:t>
            </a:r>
          </a:p>
          <a:p>
            <a:pPr algn="ctr"/>
            <a:r>
              <a:rPr lang="en-AU" sz="2400" dirty="0" smtClean="0"/>
              <a:t>in aquifers with complex structures?</a:t>
            </a:r>
          </a:p>
        </p:txBody>
      </p:sp>
    </p:spTree>
    <p:extLst>
      <p:ext uri="{BB962C8B-B14F-4D97-AF65-F5344CB8AC3E}">
        <p14:creationId xmlns:p14="http://schemas.microsoft.com/office/powerpoint/2010/main" val="3389843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3">
      <a:dk1>
        <a:srgbClr val="17365D"/>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solidFill>
              <a:schemeClr val="tx1">
                <a:lumMod val="60000"/>
                <a:lumOff val="40000"/>
              </a:schemeClr>
            </a:solidFill>
          </a:defRPr>
        </a:defPPr>
      </a:lstStyle>
    </a:txDef>
  </a:objectDefaults>
  <a:extraClrSchemeLst/>
</a:theme>
</file>

<file path=ppt/theme/theme2.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tionTemplate.pptx" id="{F5E351C9-54D1-403C-8819-679D8CB335D0}" vid="{5BBBA023-62E6-41F4-8EDD-5F47D996ED5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sharepoint/v3/field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11392</TotalTime>
  <Words>847</Words>
  <Application>Microsoft Office PowerPoint</Application>
  <PresentationFormat>On-screen Show (16:9)</PresentationFormat>
  <Paragraphs>224</Paragraphs>
  <Slides>23</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Arial</vt:lpstr>
      <vt:lpstr>Calibri</vt:lpstr>
      <vt:lpstr>Calibri Light</vt:lpstr>
      <vt:lpstr>Cambria Math</vt:lpstr>
      <vt:lpstr>Century Gothic</vt:lpstr>
      <vt:lpstr>Torque Bold</vt:lpstr>
      <vt:lpstr>Wingdings</vt:lpstr>
      <vt:lpstr>Office Theme</vt:lpstr>
      <vt:lpstr>1_Custom Design</vt:lpstr>
      <vt:lpstr>Retrospect</vt:lpstr>
      <vt:lpstr>PowerPoint Presentation</vt:lpstr>
      <vt:lpstr>PowerPoint Presentation</vt:lpstr>
      <vt:lpstr>PowerPoint Presentation</vt:lpstr>
      <vt:lpstr>What is LoopFlow ?</vt:lpstr>
      <vt:lpstr>Motivations – part 1</vt:lpstr>
      <vt:lpstr>Motivations – part 2</vt:lpstr>
      <vt:lpstr>From voxet to graph</vt:lpstr>
      <vt:lpstr>Graphs</vt:lpstr>
      <vt:lpstr>Possibilities</vt:lpstr>
      <vt:lpstr>Mineral resources perspectives</vt:lpstr>
      <vt:lpstr>A groundwater application</vt:lpstr>
      <vt:lpstr>Experimental setting</vt:lpstr>
      <vt:lpstr>Scenarios &amp; boundary conditions</vt:lpstr>
      <vt:lpstr>First arrival travel times</vt:lpstr>
      <vt:lpstr>Transport results</vt:lpstr>
      <vt:lpstr>Transport results</vt:lpstr>
      <vt:lpstr>Flow results</vt:lpstr>
      <vt:lpstr>Computing requirements</vt:lpstr>
      <vt:lpstr>Groundwater application summary</vt:lpstr>
      <vt:lpstr>Future work</vt:lpstr>
      <vt:lpstr>PowerPoint Presentation</vt:lpstr>
      <vt:lpstr>Detailed parameters</vt:lpstr>
      <vt:lpstr>Estimation of first arrival travel time from breakthrough curves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  Calibri (Headings), 44pt, Bold</dc:title>
  <dc:creator>Anna Porter</dc:creator>
  <cp:lastModifiedBy>Guillaume Pirot</cp:lastModifiedBy>
  <cp:revision>281</cp:revision>
  <dcterms:created xsi:type="dcterms:W3CDTF">2019-05-27T04:49:31Z</dcterms:created>
  <dcterms:modified xsi:type="dcterms:W3CDTF">2023-07-21T06:25:12Z</dcterms:modified>
</cp:coreProperties>
</file>